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heme/theme2.xml" ContentType="application/vnd.openxmlformats-officedocument.theme+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25.xml" ContentType="application/vnd.openxmlformats-officedocument.presentationml.tag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26.xml" ContentType="application/vnd.openxmlformats-officedocument.presentationml.tag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27.xml" ContentType="application/vnd.openxmlformats-officedocument.presentationml.tag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28.xml" ContentType="application/vnd.openxmlformats-officedocument.presentationml.tag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ags/tag29.xml" ContentType="application/vnd.openxmlformats-officedocument.presentationml.tag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30.xml" ContentType="application/vnd.openxmlformats-officedocument.presentationml.tags+xml"/>
  <Override PartName="/ppt/tags/tag31.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4"/>
  </p:sldMasterIdLst>
  <p:notesMasterIdLst>
    <p:notesMasterId r:id="rId14"/>
  </p:notesMasterIdLst>
  <p:sldIdLst>
    <p:sldId id="5089" r:id="rId5"/>
    <p:sldId id="5086" r:id="rId6"/>
    <p:sldId id="5087" r:id="rId7"/>
    <p:sldId id="5085" r:id="rId8"/>
    <p:sldId id="5088" r:id="rId9"/>
    <p:sldId id="256" r:id="rId10"/>
    <p:sldId id="5084" r:id="rId11"/>
    <p:sldId id="5090" r:id="rId12"/>
    <p:sldId id="5083" r:id="rId13"/>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2324"/>
    <a:srgbClr val="943B0A"/>
    <a:srgbClr val="970C0D"/>
    <a:srgbClr val="00A2FF"/>
    <a:srgbClr val="61D836"/>
    <a:srgbClr val="FFDA35"/>
    <a:srgbClr val="0D8B7C"/>
    <a:srgbClr val="16E7CF"/>
    <a:srgbClr val="2677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30"/>
  </p:normalViewPr>
  <p:slideViewPr>
    <p:cSldViewPr snapToGrid="0">
      <p:cViewPr varScale="1">
        <p:scale>
          <a:sx n="118" d="100"/>
          <a:sy n="118" d="100"/>
        </p:scale>
        <p:origin x="600" y="192"/>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Thornton" userId="6087d0d5-dbe0-4518-b0d3-b78d9768f1fa" providerId="ADAL" clId="{ED0CE888-180E-2D42-8047-4A4833A6F35A}"/>
    <pc:docChg chg="undo custSel modSld">
      <pc:chgData name="Emily Thornton" userId="6087d0d5-dbe0-4518-b0d3-b78d9768f1fa" providerId="ADAL" clId="{ED0CE888-180E-2D42-8047-4A4833A6F35A}" dt="2024-08-28T15:19:02.043" v="53" actId="1076"/>
      <pc:docMkLst>
        <pc:docMk/>
      </pc:docMkLst>
      <pc:sldChg chg="modSp mod">
        <pc:chgData name="Emily Thornton" userId="6087d0d5-dbe0-4518-b0d3-b78d9768f1fa" providerId="ADAL" clId="{ED0CE888-180E-2D42-8047-4A4833A6F35A}" dt="2024-08-27T22:05:53.890" v="22" actId="207"/>
        <pc:sldMkLst>
          <pc:docMk/>
          <pc:sldMk cId="629181144" sldId="256"/>
        </pc:sldMkLst>
        <pc:spChg chg="mod">
          <ac:chgData name="Emily Thornton" userId="6087d0d5-dbe0-4518-b0d3-b78d9768f1fa" providerId="ADAL" clId="{ED0CE888-180E-2D42-8047-4A4833A6F35A}" dt="2024-08-27T22:05:53.890" v="22" actId="207"/>
          <ac:spMkLst>
            <pc:docMk/>
            <pc:sldMk cId="629181144" sldId="256"/>
            <ac:spMk id="5" creationId="{2D9B923F-64F6-D56A-3252-04ECE4EA81CA}"/>
          </ac:spMkLst>
        </pc:spChg>
        <pc:spChg chg="mod">
          <ac:chgData name="Emily Thornton" userId="6087d0d5-dbe0-4518-b0d3-b78d9768f1fa" providerId="ADAL" clId="{ED0CE888-180E-2D42-8047-4A4833A6F35A}" dt="2024-08-27T22:05:50.189" v="21" actId="1076"/>
          <ac:spMkLst>
            <pc:docMk/>
            <pc:sldMk cId="629181144" sldId="256"/>
            <ac:spMk id="6" creationId="{A5B6EB9D-0B18-4A7F-4627-C27D9131E7C5}"/>
          </ac:spMkLst>
        </pc:spChg>
        <pc:spChg chg="mod">
          <ac:chgData name="Emily Thornton" userId="6087d0d5-dbe0-4518-b0d3-b78d9768f1fa" providerId="ADAL" clId="{ED0CE888-180E-2D42-8047-4A4833A6F35A}" dt="2024-08-27T22:05:39.073" v="15" actId="1076"/>
          <ac:spMkLst>
            <pc:docMk/>
            <pc:sldMk cId="629181144" sldId="256"/>
            <ac:spMk id="8" creationId="{FCC1A07E-5AEC-59CE-AC76-4FAAFB585F8A}"/>
          </ac:spMkLst>
        </pc:spChg>
      </pc:sldChg>
      <pc:sldChg chg="modSp mod">
        <pc:chgData name="Emily Thornton" userId="6087d0d5-dbe0-4518-b0d3-b78d9768f1fa" providerId="ADAL" clId="{ED0CE888-180E-2D42-8047-4A4833A6F35A}" dt="2024-08-27T22:07:36.261" v="28" actId="1076"/>
        <pc:sldMkLst>
          <pc:docMk/>
          <pc:sldMk cId="3313626120" sldId="5083"/>
        </pc:sldMkLst>
        <pc:spChg chg="mod">
          <ac:chgData name="Emily Thornton" userId="6087d0d5-dbe0-4518-b0d3-b78d9768f1fa" providerId="ADAL" clId="{ED0CE888-180E-2D42-8047-4A4833A6F35A}" dt="2024-08-27T22:07:36.261" v="28" actId="1076"/>
          <ac:spMkLst>
            <pc:docMk/>
            <pc:sldMk cId="3313626120" sldId="5083"/>
            <ac:spMk id="9" creationId="{0D6CD3FB-1B08-1767-339A-18F9CE080879}"/>
          </ac:spMkLst>
        </pc:spChg>
      </pc:sldChg>
      <pc:sldChg chg="modSp mod">
        <pc:chgData name="Emily Thornton" userId="6087d0d5-dbe0-4518-b0d3-b78d9768f1fa" providerId="ADAL" clId="{ED0CE888-180E-2D42-8047-4A4833A6F35A}" dt="2024-08-27T22:06:16.973" v="27" actId="1076"/>
        <pc:sldMkLst>
          <pc:docMk/>
          <pc:sldMk cId="1589053710" sldId="5084"/>
        </pc:sldMkLst>
        <pc:spChg chg="mod">
          <ac:chgData name="Emily Thornton" userId="6087d0d5-dbe0-4518-b0d3-b78d9768f1fa" providerId="ADAL" clId="{ED0CE888-180E-2D42-8047-4A4833A6F35A}" dt="2024-08-27T22:06:16.973" v="27" actId="1076"/>
          <ac:spMkLst>
            <pc:docMk/>
            <pc:sldMk cId="1589053710" sldId="5084"/>
            <ac:spMk id="2" creationId="{6784BDD5-73E0-5D73-5779-380E0C1055F4}"/>
          </ac:spMkLst>
        </pc:spChg>
        <pc:spChg chg="mod">
          <ac:chgData name="Emily Thornton" userId="6087d0d5-dbe0-4518-b0d3-b78d9768f1fa" providerId="ADAL" clId="{ED0CE888-180E-2D42-8047-4A4833A6F35A}" dt="2024-08-27T22:06:05.042" v="23" actId="122"/>
          <ac:spMkLst>
            <pc:docMk/>
            <pc:sldMk cId="1589053710" sldId="5084"/>
            <ac:spMk id="3" creationId="{25D6AE05-1E8F-C511-88A3-88ED54BFE909}"/>
          </ac:spMkLst>
        </pc:spChg>
      </pc:sldChg>
      <pc:sldChg chg="modSp mod">
        <pc:chgData name="Emily Thornton" userId="6087d0d5-dbe0-4518-b0d3-b78d9768f1fa" providerId="ADAL" clId="{ED0CE888-180E-2D42-8047-4A4833A6F35A}" dt="2024-08-28T15:19:02.043" v="53" actId="1076"/>
        <pc:sldMkLst>
          <pc:docMk/>
          <pc:sldMk cId="1936408814" sldId="5085"/>
        </pc:sldMkLst>
        <pc:spChg chg="mod">
          <ac:chgData name="Emily Thornton" userId="6087d0d5-dbe0-4518-b0d3-b78d9768f1fa" providerId="ADAL" clId="{ED0CE888-180E-2D42-8047-4A4833A6F35A}" dt="2024-08-28T15:19:02.043" v="53" actId="1076"/>
          <ac:spMkLst>
            <pc:docMk/>
            <pc:sldMk cId="1936408814" sldId="5085"/>
            <ac:spMk id="5" creationId="{2D9B923F-64F6-D56A-3252-04ECE4EA81CA}"/>
          </ac:spMkLst>
        </pc:spChg>
        <pc:spChg chg="mod">
          <ac:chgData name="Emily Thornton" userId="6087d0d5-dbe0-4518-b0d3-b78d9768f1fa" providerId="ADAL" clId="{ED0CE888-180E-2D42-8047-4A4833A6F35A}" dt="2024-08-28T15:18:19.051" v="34" actId="404"/>
          <ac:spMkLst>
            <pc:docMk/>
            <pc:sldMk cId="1936408814" sldId="5085"/>
            <ac:spMk id="6" creationId="{A5B6EB9D-0B18-4A7F-4627-C27D9131E7C5}"/>
          </ac:spMkLst>
        </pc:spChg>
        <pc:spChg chg="mod">
          <ac:chgData name="Emily Thornton" userId="6087d0d5-dbe0-4518-b0d3-b78d9768f1fa" providerId="ADAL" clId="{ED0CE888-180E-2D42-8047-4A4833A6F35A}" dt="2024-08-27T22:05:05.787" v="8" actId="1076"/>
          <ac:spMkLst>
            <pc:docMk/>
            <pc:sldMk cId="1936408814" sldId="5085"/>
            <ac:spMk id="8" creationId="{FCC1A07E-5AEC-59CE-AC76-4FAAFB585F8A}"/>
          </ac:spMkLst>
        </pc:spChg>
      </pc:sldChg>
      <pc:sldChg chg="modSp mod">
        <pc:chgData name="Emily Thornton" userId="6087d0d5-dbe0-4518-b0d3-b78d9768f1fa" providerId="ADAL" clId="{ED0CE888-180E-2D42-8047-4A4833A6F35A}" dt="2024-08-27T22:04:37.758" v="4" actId="207"/>
        <pc:sldMkLst>
          <pc:docMk/>
          <pc:sldMk cId="1270055648" sldId="5087"/>
        </pc:sldMkLst>
        <pc:spChg chg="mod">
          <ac:chgData name="Emily Thornton" userId="6087d0d5-dbe0-4518-b0d3-b78d9768f1fa" providerId="ADAL" clId="{ED0CE888-180E-2D42-8047-4A4833A6F35A}" dt="2024-08-27T22:04:26.949" v="2" actId="14100"/>
          <ac:spMkLst>
            <pc:docMk/>
            <pc:sldMk cId="1270055648" sldId="5087"/>
            <ac:spMk id="2" creationId="{6784BDD5-73E0-5D73-5779-380E0C1055F4}"/>
          </ac:spMkLst>
        </pc:spChg>
        <pc:spChg chg="mod">
          <ac:chgData name="Emily Thornton" userId="6087d0d5-dbe0-4518-b0d3-b78d9768f1fa" providerId="ADAL" clId="{ED0CE888-180E-2D42-8047-4A4833A6F35A}" dt="2024-08-27T22:04:37.758" v="4" actId="207"/>
          <ac:spMkLst>
            <pc:docMk/>
            <pc:sldMk cId="1270055648" sldId="5087"/>
            <ac:spMk id="3" creationId="{25D6AE05-1E8F-C511-88A3-88ED54BFE909}"/>
          </ac:spMkLst>
        </pc:spChg>
      </pc:sldChg>
      <pc:sldChg chg="modSp mod">
        <pc:chgData name="Emily Thornton" userId="6087d0d5-dbe0-4518-b0d3-b78d9768f1fa" providerId="ADAL" clId="{ED0CE888-180E-2D42-8047-4A4833A6F35A}" dt="2024-08-27T22:05:16.946" v="10" actId="1076"/>
        <pc:sldMkLst>
          <pc:docMk/>
          <pc:sldMk cId="1809413455" sldId="5088"/>
        </pc:sldMkLst>
        <pc:spChg chg="mod">
          <ac:chgData name="Emily Thornton" userId="6087d0d5-dbe0-4518-b0d3-b78d9768f1fa" providerId="ADAL" clId="{ED0CE888-180E-2D42-8047-4A4833A6F35A}" dt="2024-08-27T22:05:16.946" v="10" actId="1076"/>
          <ac:spMkLst>
            <pc:docMk/>
            <pc:sldMk cId="1809413455" sldId="5088"/>
            <ac:spMk id="2" creationId="{6784BDD5-73E0-5D73-5779-380E0C1055F4}"/>
          </ac:spMkLst>
        </pc:spChg>
        <pc:spChg chg="mod">
          <ac:chgData name="Emily Thornton" userId="6087d0d5-dbe0-4518-b0d3-b78d9768f1fa" providerId="ADAL" clId="{ED0CE888-180E-2D42-8047-4A4833A6F35A}" dt="2024-08-27T22:05:12.659" v="9" actId="122"/>
          <ac:spMkLst>
            <pc:docMk/>
            <pc:sldMk cId="1809413455" sldId="5088"/>
            <ac:spMk id="3" creationId="{25D6AE05-1E8F-C511-88A3-88ED54BFE90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535166799802197E-2"/>
          <c:y val="0.13909898495442077"/>
          <c:w val="0.91097207957700943"/>
          <c:h val="0.75358198750748873"/>
        </c:manualLayout>
      </c:layout>
      <c:lineChart>
        <c:grouping val="standard"/>
        <c:varyColors val="0"/>
        <c:ser>
          <c:idx val="0"/>
          <c:order val="0"/>
          <c:tx>
            <c:strRef>
              <c:f>Sheet1!$B$1</c:f>
              <c:strCache>
                <c:ptCount val="1"/>
                <c:pt idx="0">
                  <c:v>Institution of Higher Education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3478260869565216E-2"/>
                  <c:y val="-2.951389453732671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853-48AF-84CF-78791A77B71D}"/>
                </c:ext>
              </c:extLst>
            </c:dLbl>
            <c:dLbl>
              <c:idx val="3"/>
              <c:layout>
                <c:manualLayout>
                  <c:x val="6.0386473429949921E-3"/>
                  <c:y val="-2.95138945373277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Sheet1!$B$2:$B$5</c:f>
              <c:numCache>
                <c:formatCode>0%</c:formatCode>
                <c:ptCount val="4"/>
                <c:pt idx="0">
                  <c:v>0.3</c:v>
                </c:pt>
                <c:pt idx="1">
                  <c:v>0.31</c:v>
                </c:pt>
                <c:pt idx="2">
                  <c:v>0.32</c:v>
                </c:pt>
                <c:pt idx="3">
                  <c:v>0.34</c:v>
                </c:pt>
              </c:numCache>
            </c:numRef>
          </c:val>
          <c:smooth val="0"/>
          <c:extLst>
            <c:ext xmlns:c16="http://schemas.microsoft.com/office/drawing/2014/chart" uri="{C3380CC4-5D6E-409C-BE32-E72D297353CC}">
              <c16:uniqueId val="{00000000-8853-48AF-84CF-78791A77B71D}"/>
            </c:ext>
          </c:extLst>
        </c:ser>
        <c:ser>
          <c:idx val="1"/>
          <c:order val="1"/>
          <c:tx>
            <c:strRef>
              <c:f>Sheet1!$C$1</c:f>
              <c:strCache>
                <c:ptCount val="1"/>
                <c:pt idx="0">
                  <c:v>Alternative Programs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4.1062801932367152E-2"/>
                  <c:y val="-3.24652839910593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FAD-40D3-A528-FA2EDBD666C8}"/>
                </c:ext>
              </c:extLst>
            </c:dLbl>
            <c:dLbl>
              <c:idx val="3"/>
              <c:layout>
                <c:manualLayout>
                  <c:x val="4.830917874396135E-3"/>
                  <c:y val="-1.77083367223961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Sheet1!$C$2:$C$5</c:f>
              <c:numCache>
                <c:formatCode>0%</c:formatCode>
                <c:ptCount val="4"/>
                <c:pt idx="0">
                  <c:v>0.72</c:v>
                </c:pt>
                <c:pt idx="1">
                  <c:v>0.71</c:v>
                </c:pt>
                <c:pt idx="2">
                  <c:v>0.69</c:v>
                </c:pt>
                <c:pt idx="3">
                  <c:v>0.68</c:v>
                </c:pt>
              </c:numCache>
            </c:numRef>
          </c:val>
          <c:smooth val="0"/>
          <c:extLst>
            <c:ext xmlns:c16="http://schemas.microsoft.com/office/drawing/2014/chart" uri="{C3380CC4-5D6E-409C-BE32-E72D297353CC}">
              <c16:uniqueId val="{00000001-8853-48AF-84CF-78791A77B71D}"/>
            </c:ext>
          </c:extLst>
        </c:ser>
        <c:ser>
          <c:idx val="2"/>
          <c:order val="2"/>
          <c:tx>
            <c:strRef>
              <c:f>Sheet1!$D$1</c:f>
              <c:strCache>
                <c:ptCount val="1"/>
                <c:pt idx="0">
                  <c:v>Alternative Programs within Insitution of Higher Educations</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layout>
                <c:manualLayout>
                  <c:x val="-3.7439613526570048E-2"/>
                  <c:y val="-2.36111156298614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853-48AF-84CF-78791A77B71D}"/>
                </c:ext>
              </c:extLst>
            </c:dLbl>
            <c:dLbl>
              <c:idx val="3"/>
              <c:layout>
                <c:manualLayout>
                  <c:x val="4.830917874396135E-3"/>
                  <c:y val="1.47569472686633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Sheet1!$D$2:$D$5</c:f>
              <c:numCache>
                <c:formatCode>0%</c:formatCode>
                <c:ptCount val="4"/>
                <c:pt idx="0">
                  <c:v>0.01</c:v>
                </c:pt>
                <c:pt idx="1">
                  <c:v>0.01</c:v>
                </c:pt>
                <c:pt idx="2">
                  <c:v>0.01</c:v>
                </c:pt>
                <c:pt idx="3">
                  <c:v>0.01</c:v>
                </c:pt>
              </c:numCache>
            </c:numRef>
          </c:val>
          <c:smooth val="0"/>
          <c:extLst>
            <c:ext xmlns:c16="http://schemas.microsoft.com/office/drawing/2014/chart" uri="{C3380CC4-5D6E-409C-BE32-E72D297353CC}">
              <c16:uniqueId val="{00000002-8853-48AF-84CF-78791A77B71D}"/>
            </c:ext>
          </c:extLst>
        </c:ser>
        <c:dLbls>
          <c:showLegendKey val="0"/>
          <c:showVal val="0"/>
          <c:showCatName val="0"/>
          <c:showSerName val="0"/>
          <c:showPercent val="0"/>
          <c:showBubbleSize val="0"/>
        </c:dLbls>
        <c:marker val="1"/>
        <c:smooth val="0"/>
        <c:axId val="582655616"/>
        <c:axId val="417460880"/>
      </c:lineChart>
      <c:catAx>
        <c:axId val="582655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7460880"/>
        <c:crosses val="autoZero"/>
        <c:auto val="1"/>
        <c:lblAlgn val="ctr"/>
        <c:lblOffset val="100"/>
        <c:noMultiLvlLbl val="0"/>
      </c:catAx>
      <c:valAx>
        <c:axId val="417460880"/>
        <c:scaling>
          <c:orientation val="minMax"/>
          <c:max val="0.7500000000000001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 of First Time Teachers</a:t>
                </a:r>
              </a:p>
            </c:rich>
          </c:tx>
          <c:layout>
            <c:manualLayout>
              <c:xMode val="edge"/>
              <c:yMode val="edge"/>
              <c:x val="8.0708661417322816E-4"/>
              <c:y val="0.2914515676990642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2655616"/>
        <c:crosses val="autoZero"/>
        <c:crossBetween val="between"/>
      </c:valAx>
      <c:spPr>
        <a:noFill/>
        <a:ln>
          <a:noFill/>
        </a:ln>
        <a:effectLst/>
      </c:spPr>
    </c:plotArea>
    <c:legend>
      <c:legendPos val="b"/>
      <c:layout>
        <c:manualLayout>
          <c:xMode val="edge"/>
          <c:yMode val="edge"/>
          <c:x val="8.9371980676328497E-2"/>
          <c:y val="5.9027789074653425E-3"/>
          <c:w val="0.89421164745711135"/>
          <c:h val="0.11761937673161738"/>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bg2">
                  <a:lumMod val="50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45901465396906E-2"/>
          <c:y val="0.1072026397857534"/>
          <c:w val="0.96054098534603094"/>
          <c:h val="0.83339970854837853"/>
        </c:manualLayout>
      </c:layout>
      <c:barChart>
        <c:barDir val="col"/>
        <c:grouping val="clustered"/>
        <c:varyColors val="0"/>
        <c:ser>
          <c:idx val="0"/>
          <c:order val="0"/>
          <c:tx>
            <c:strRef>
              <c:f>Sheet1!$C$1</c:f>
              <c:strCache>
                <c:ptCount val="1"/>
                <c:pt idx="0">
                  <c:v>Institutions of Higher Education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Sheet1!$B$2:$B$18</c:f>
              <c:strCache>
                <c:ptCount val="17"/>
                <c:pt idx="0">
                  <c:v>District 
A</c:v>
                </c:pt>
                <c:pt idx="1">
                  <c:v>District 
B</c:v>
                </c:pt>
                <c:pt idx="2">
                  <c:v>District 
C</c:v>
                </c:pt>
                <c:pt idx="3">
                  <c:v>District 
D</c:v>
                </c:pt>
                <c:pt idx="4">
                  <c:v>District 
E</c:v>
                </c:pt>
                <c:pt idx="5">
                  <c:v>District 
F</c:v>
                </c:pt>
                <c:pt idx="6">
                  <c:v>District 
G</c:v>
                </c:pt>
                <c:pt idx="7">
                  <c:v>District 
H</c:v>
                </c:pt>
                <c:pt idx="8">
                  <c:v>District 
I</c:v>
                </c:pt>
                <c:pt idx="9">
                  <c:v>District 
J</c:v>
                </c:pt>
                <c:pt idx="10">
                  <c:v>District 
K</c:v>
                </c:pt>
                <c:pt idx="11">
                  <c:v>District 
L</c:v>
                </c:pt>
                <c:pt idx="12">
                  <c:v>District 
M</c:v>
                </c:pt>
                <c:pt idx="13">
                  <c:v>District 
N</c:v>
                </c:pt>
                <c:pt idx="14">
                  <c:v>District 
O</c:v>
                </c:pt>
                <c:pt idx="15">
                  <c:v>District 
P</c:v>
                </c:pt>
                <c:pt idx="16">
                  <c:v>District 
Q</c:v>
                </c:pt>
              </c:strCache>
            </c:strRef>
          </c:cat>
          <c:val>
            <c:numRef>
              <c:f>Sheet1!$C$2:$C$18</c:f>
              <c:numCache>
                <c:formatCode>0%</c:formatCode>
                <c:ptCount val="17"/>
                <c:pt idx="0">
                  <c:v>0.4</c:v>
                </c:pt>
                <c:pt idx="1">
                  <c:v>0.3</c:v>
                </c:pt>
                <c:pt idx="2">
                  <c:v>0.38</c:v>
                </c:pt>
                <c:pt idx="3">
                  <c:v>0.31</c:v>
                </c:pt>
                <c:pt idx="4">
                  <c:v>0.28999999999999998</c:v>
                </c:pt>
                <c:pt idx="5">
                  <c:v>0.37</c:v>
                </c:pt>
                <c:pt idx="6">
                  <c:v>0.36</c:v>
                </c:pt>
                <c:pt idx="7">
                  <c:v>0.37</c:v>
                </c:pt>
                <c:pt idx="8">
                  <c:v>0.32</c:v>
                </c:pt>
                <c:pt idx="9">
                  <c:v>0.26</c:v>
                </c:pt>
                <c:pt idx="10">
                  <c:v>0.31</c:v>
                </c:pt>
                <c:pt idx="11">
                  <c:v>0.35</c:v>
                </c:pt>
                <c:pt idx="12">
                  <c:v>0.42</c:v>
                </c:pt>
                <c:pt idx="13">
                  <c:v>0.33</c:v>
                </c:pt>
                <c:pt idx="14">
                  <c:v>0.39</c:v>
                </c:pt>
                <c:pt idx="15">
                  <c:v>0.46</c:v>
                </c:pt>
                <c:pt idx="16">
                  <c:v>0.38</c:v>
                </c:pt>
              </c:numCache>
            </c:numRef>
          </c:val>
          <c:extLst>
            <c:ext xmlns:c16="http://schemas.microsoft.com/office/drawing/2014/chart" uri="{C3380CC4-5D6E-409C-BE32-E72D297353CC}">
              <c16:uniqueId val="{00000000-CC88-4328-AF8A-CE4040416EB6}"/>
            </c:ext>
          </c:extLst>
        </c:ser>
        <c:ser>
          <c:idx val="1"/>
          <c:order val="1"/>
          <c:tx>
            <c:strRef>
              <c:f>Sheet1!$D$1</c:f>
              <c:strCache>
                <c:ptCount val="1"/>
                <c:pt idx="0">
                  <c:v>Alternative Programs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Sheet1!$B$2:$B$18</c:f>
              <c:strCache>
                <c:ptCount val="17"/>
                <c:pt idx="0">
                  <c:v>District 
A</c:v>
                </c:pt>
                <c:pt idx="1">
                  <c:v>District 
B</c:v>
                </c:pt>
                <c:pt idx="2">
                  <c:v>District 
C</c:v>
                </c:pt>
                <c:pt idx="3">
                  <c:v>District 
D</c:v>
                </c:pt>
                <c:pt idx="4">
                  <c:v>District 
E</c:v>
                </c:pt>
                <c:pt idx="5">
                  <c:v>District 
F</c:v>
                </c:pt>
                <c:pt idx="6">
                  <c:v>District 
G</c:v>
                </c:pt>
                <c:pt idx="7">
                  <c:v>District 
H</c:v>
                </c:pt>
                <c:pt idx="8">
                  <c:v>District 
I</c:v>
                </c:pt>
                <c:pt idx="9">
                  <c:v>District 
J</c:v>
                </c:pt>
                <c:pt idx="10">
                  <c:v>District 
K</c:v>
                </c:pt>
                <c:pt idx="11">
                  <c:v>District 
L</c:v>
                </c:pt>
                <c:pt idx="12">
                  <c:v>District 
M</c:v>
                </c:pt>
                <c:pt idx="13">
                  <c:v>District 
N</c:v>
                </c:pt>
                <c:pt idx="14">
                  <c:v>District 
O</c:v>
                </c:pt>
                <c:pt idx="15">
                  <c:v>District 
P</c:v>
                </c:pt>
                <c:pt idx="16">
                  <c:v>District 
Q</c:v>
                </c:pt>
              </c:strCache>
            </c:strRef>
          </c:cat>
          <c:val>
            <c:numRef>
              <c:f>Sheet1!$D$2:$D$18</c:f>
              <c:numCache>
                <c:formatCode>0%</c:formatCode>
                <c:ptCount val="17"/>
                <c:pt idx="0">
                  <c:v>0.61</c:v>
                </c:pt>
                <c:pt idx="1">
                  <c:v>0.71</c:v>
                </c:pt>
                <c:pt idx="2">
                  <c:v>0.63</c:v>
                </c:pt>
                <c:pt idx="3">
                  <c:v>0.72</c:v>
                </c:pt>
                <c:pt idx="4">
                  <c:v>0.72</c:v>
                </c:pt>
                <c:pt idx="5">
                  <c:v>0.64</c:v>
                </c:pt>
                <c:pt idx="6">
                  <c:v>0.66</c:v>
                </c:pt>
                <c:pt idx="7">
                  <c:v>0.65</c:v>
                </c:pt>
                <c:pt idx="8">
                  <c:v>0.7</c:v>
                </c:pt>
                <c:pt idx="9">
                  <c:v>0.76</c:v>
                </c:pt>
                <c:pt idx="10">
                  <c:v>0.71</c:v>
                </c:pt>
                <c:pt idx="11">
                  <c:v>0.67</c:v>
                </c:pt>
                <c:pt idx="12">
                  <c:v>0.59</c:v>
                </c:pt>
                <c:pt idx="13">
                  <c:v>0.7</c:v>
                </c:pt>
                <c:pt idx="14">
                  <c:v>0.64</c:v>
                </c:pt>
                <c:pt idx="15">
                  <c:v>0.56000000000000005</c:v>
                </c:pt>
                <c:pt idx="16">
                  <c:v>0.65</c:v>
                </c:pt>
              </c:numCache>
            </c:numRef>
          </c:val>
          <c:extLst>
            <c:ext xmlns:c16="http://schemas.microsoft.com/office/drawing/2014/chart" uri="{C3380CC4-5D6E-409C-BE32-E72D297353CC}">
              <c16:uniqueId val="{00000001-CC88-4328-AF8A-CE4040416EB6}"/>
            </c:ext>
          </c:extLst>
        </c:ser>
        <c:ser>
          <c:idx val="2"/>
          <c:order val="2"/>
          <c:tx>
            <c:strRef>
              <c:f>Sheet1!$E$1</c:f>
              <c:strCache>
                <c:ptCount val="1"/>
                <c:pt idx="0">
                  <c:v>Alternative Programs in Institutions of Higher Education</c:v>
                </c:pt>
              </c:strCache>
            </c:strRef>
          </c:tx>
          <c:spPr>
            <a:solidFill>
              <a:schemeClr val="accent5"/>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2-AE7F-4951-8C1C-34477942D731}"/>
                </c:ext>
              </c:extLst>
            </c:dLbl>
            <c:dLbl>
              <c:idx val="5"/>
              <c:delete val="1"/>
              <c:extLst>
                <c:ext xmlns:c15="http://schemas.microsoft.com/office/drawing/2012/chart" uri="{CE6537A1-D6FC-4f65-9D91-7224C49458BB}"/>
                <c:ext xmlns:c16="http://schemas.microsoft.com/office/drawing/2014/chart" uri="{C3380CC4-5D6E-409C-BE32-E72D297353CC}">
                  <c16:uniqueId val="{00000003-AE7F-4951-8C1C-34477942D731}"/>
                </c:ext>
              </c:extLst>
            </c:dLbl>
            <c:dLbl>
              <c:idx val="9"/>
              <c:delete val="1"/>
              <c:extLst>
                <c:ext xmlns:c15="http://schemas.microsoft.com/office/drawing/2012/chart" uri="{CE6537A1-D6FC-4f65-9D91-7224C49458BB}"/>
                <c:ext xmlns:c16="http://schemas.microsoft.com/office/drawing/2014/chart" uri="{C3380CC4-5D6E-409C-BE32-E72D297353CC}">
                  <c16:uniqueId val="{00000004-AE7F-4951-8C1C-34477942D731}"/>
                </c:ext>
              </c:extLst>
            </c:dLbl>
            <c:dLbl>
              <c:idx val="10"/>
              <c:delete val="1"/>
              <c:extLst>
                <c:ext xmlns:c15="http://schemas.microsoft.com/office/drawing/2012/chart" uri="{CE6537A1-D6FC-4f65-9D91-7224C49458BB}"/>
                <c:ext xmlns:c16="http://schemas.microsoft.com/office/drawing/2014/chart" uri="{C3380CC4-5D6E-409C-BE32-E72D297353CC}">
                  <c16:uniqueId val="{00000005-AE7F-4951-8C1C-34477942D731}"/>
                </c:ext>
              </c:extLst>
            </c:dLbl>
            <c:dLbl>
              <c:idx val="12"/>
              <c:delete val="1"/>
              <c:extLst>
                <c:ext xmlns:c15="http://schemas.microsoft.com/office/drawing/2012/chart" uri="{CE6537A1-D6FC-4f65-9D91-7224C49458BB}"/>
                <c:ext xmlns:c16="http://schemas.microsoft.com/office/drawing/2014/chart" uri="{C3380CC4-5D6E-409C-BE32-E72D297353CC}">
                  <c16:uniqueId val="{00000006-AE7F-4951-8C1C-34477942D731}"/>
                </c:ext>
              </c:extLst>
            </c:dLbl>
            <c:dLbl>
              <c:idx val="13"/>
              <c:delete val="1"/>
              <c:extLst>
                <c:ext xmlns:c15="http://schemas.microsoft.com/office/drawing/2012/chart" uri="{CE6537A1-D6FC-4f65-9D91-7224C49458BB}"/>
                <c:ext xmlns:c16="http://schemas.microsoft.com/office/drawing/2014/chart" uri="{C3380CC4-5D6E-409C-BE32-E72D297353CC}">
                  <c16:uniqueId val="{00000007-AE7F-4951-8C1C-34477942D731}"/>
                </c:ext>
              </c:extLst>
            </c:dLbl>
            <c:dLbl>
              <c:idx val="15"/>
              <c:delete val="1"/>
              <c:extLst>
                <c:ext xmlns:c15="http://schemas.microsoft.com/office/drawing/2012/chart" uri="{CE6537A1-D6FC-4f65-9D91-7224C49458BB}"/>
                <c:ext xmlns:c16="http://schemas.microsoft.com/office/drawing/2014/chart" uri="{C3380CC4-5D6E-409C-BE32-E72D297353CC}">
                  <c16:uniqueId val="{00000008-AE7F-4951-8C1C-34477942D731}"/>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Sheet1!$B$2:$B$18</c:f>
              <c:strCache>
                <c:ptCount val="17"/>
                <c:pt idx="0">
                  <c:v>District 
A</c:v>
                </c:pt>
                <c:pt idx="1">
                  <c:v>District 
B</c:v>
                </c:pt>
                <c:pt idx="2">
                  <c:v>District 
C</c:v>
                </c:pt>
                <c:pt idx="3">
                  <c:v>District 
D</c:v>
                </c:pt>
                <c:pt idx="4">
                  <c:v>District 
E</c:v>
                </c:pt>
                <c:pt idx="5">
                  <c:v>District 
F</c:v>
                </c:pt>
                <c:pt idx="6">
                  <c:v>District 
G</c:v>
                </c:pt>
                <c:pt idx="7">
                  <c:v>District 
H</c:v>
                </c:pt>
                <c:pt idx="8">
                  <c:v>District 
I</c:v>
                </c:pt>
                <c:pt idx="9">
                  <c:v>District 
J</c:v>
                </c:pt>
                <c:pt idx="10">
                  <c:v>District 
K</c:v>
                </c:pt>
                <c:pt idx="11">
                  <c:v>District 
L</c:v>
                </c:pt>
                <c:pt idx="12">
                  <c:v>District 
M</c:v>
                </c:pt>
                <c:pt idx="13">
                  <c:v>District 
N</c:v>
                </c:pt>
                <c:pt idx="14">
                  <c:v>District 
O</c:v>
                </c:pt>
                <c:pt idx="15">
                  <c:v>District 
P</c:v>
                </c:pt>
                <c:pt idx="16">
                  <c:v>District 
Q</c:v>
                </c:pt>
              </c:strCache>
            </c:strRef>
          </c:cat>
          <c:val>
            <c:numRef>
              <c:f>Sheet1!$E$2:$E$18</c:f>
              <c:numCache>
                <c:formatCode>0%</c:formatCode>
                <c:ptCount val="17"/>
                <c:pt idx="0">
                  <c:v>0.01</c:v>
                </c:pt>
                <c:pt idx="1">
                  <c:v>0.01</c:v>
                </c:pt>
                <c:pt idx="2">
                  <c:v>0</c:v>
                </c:pt>
                <c:pt idx="3">
                  <c:v>0.02</c:v>
                </c:pt>
                <c:pt idx="4">
                  <c:v>0.01</c:v>
                </c:pt>
                <c:pt idx="5">
                  <c:v>0</c:v>
                </c:pt>
                <c:pt idx="6">
                  <c:v>0.01</c:v>
                </c:pt>
                <c:pt idx="7">
                  <c:v>0.02</c:v>
                </c:pt>
                <c:pt idx="8">
                  <c:v>0.02</c:v>
                </c:pt>
                <c:pt idx="9">
                  <c:v>0</c:v>
                </c:pt>
                <c:pt idx="10">
                  <c:v>0</c:v>
                </c:pt>
                <c:pt idx="11">
                  <c:v>0.02</c:v>
                </c:pt>
                <c:pt idx="12">
                  <c:v>0.01</c:v>
                </c:pt>
                <c:pt idx="13">
                  <c:v>0.01</c:v>
                </c:pt>
                <c:pt idx="14">
                  <c:v>0.01</c:v>
                </c:pt>
                <c:pt idx="15">
                  <c:v>0</c:v>
                </c:pt>
                <c:pt idx="16">
                  <c:v>0.02</c:v>
                </c:pt>
              </c:numCache>
            </c:numRef>
          </c:val>
          <c:extLst>
            <c:ext xmlns:c16="http://schemas.microsoft.com/office/drawing/2014/chart" uri="{C3380CC4-5D6E-409C-BE32-E72D297353CC}">
              <c16:uniqueId val="{00000000-AE7F-4951-8C1C-34477942D731}"/>
            </c:ext>
          </c:extLst>
        </c:ser>
        <c:dLbls>
          <c:showLegendKey val="0"/>
          <c:showVal val="0"/>
          <c:showCatName val="0"/>
          <c:showSerName val="0"/>
          <c:showPercent val="0"/>
          <c:showBubbleSize val="0"/>
        </c:dLbls>
        <c:gapWidth val="56"/>
        <c:overlap val="5"/>
        <c:axId val="347233600"/>
        <c:axId val="1338087216"/>
      </c:barChart>
      <c:catAx>
        <c:axId val="3472336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338087216"/>
        <c:crosses val="autoZero"/>
        <c:auto val="1"/>
        <c:lblAlgn val="ctr"/>
        <c:lblOffset val="100"/>
        <c:noMultiLvlLbl val="0"/>
      </c:catAx>
      <c:valAx>
        <c:axId val="1338087216"/>
        <c:scaling>
          <c:orientation val="minMax"/>
          <c:max val="0.8"/>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47233600"/>
        <c:crosses val="autoZero"/>
        <c:crossBetween val="between"/>
      </c:valAx>
      <c:spPr>
        <a:noFill/>
        <a:ln>
          <a:noFill/>
        </a:ln>
        <a:effectLst/>
      </c:spPr>
    </c:plotArea>
    <c:legend>
      <c:legendPos val="b"/>
      <c:layout>
        <c:manualLayout>
          <c:xMode val="edge"/>
          <c:yMode val="edge"/>
          <c:x val="4.4435447976951641E-2"/>
          <c:y val="7.4762433836875536E-3"/>
          <c:w val="0.95556455202304835"/>
          <c:h val="6.738799417515112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535166799802197E-2"/>
          <c:y val="0.13909898495442077"/>
          <c:w val="0.91097207957700943"/>
          <c:h val="0.75358198750748873"/>
        </c:manualLayout>
      </c:layout>
      <c:lineChart>
        <c:grouping val="standard"/>
        <c:varyColors val="0"/>
        <c:ser>
          <c:idx val="0"/>
          <c:order val="0"/>
          <c:tx>
            <c:strRef>
              <c:f>Sheet1!$B$1</c:f>
              <c:strCache>
                <c:ptCount val="1"/>
                <c:pt idx="0">
                  <c:v>Institution of Higher Education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3478260869565216E-2"/>
                  <c:y val="-2.951389453732671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853-48AF-84CF-78791A77B71D}"/>
                </c:ext>
              </c:extLst>
            </c:dLbl>
            <c:dLbl>
              <c:idx val="3"/>
              <c:layout>
                <c:manualLayout>
                  <c:x val="6.0386473429949921E-3"/>
                  <c:y val="-2.95138945373277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Sheet1!$B$2:$B$5</c:f>
              <c:numCache>
                <c:formatCode>0%</c:formatCode>
                <c:ptCount val="4"/>
                <c:pt idx="0">
                  <c:v>0.49</c:v>
                </c:pt>
                <c:pt idx="1">
                  <c:v>0.45</c:v>
                </c:pt>
                <c:pt idx="2">
                  <c:v>0.52</c:v>
                </c:pt>
                <c:pt idx="3">
                  <c:v>0.69</c:v>
                </c:pt>
              </c:numCache>
            </c:numRef>
          </c:val>
          <c:smooth val="0"/>
          <c:extLst>
            <c:ext xmlns:c16="http://schemas.microsoft.com/office/drawing/2014/chart" uri="{C3380CC4-5D6E-409C-BE32-E72D297353CC}">
              <c16:uniqueId val="{00000000-8853-48AF-84CF-78791A77B71D}"/>
            </c:ext>
          </c:extLst>
        </c:ser>
        <c:ser>
          <c:idx val="1"/>
          <c:order val="1"/>
          <c:tx>
            <c:strRef>
              <c:f>Sheet1!$C$1</c:f>
              <c:strCache>
                <c:ptCount val="1"/>
                <c:pt idx="0">
                  <c:v>Alternative Programs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4.1062801932367152E-2"/>
                  <c:y val="-3.24652839910593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FAD-40D3-A528-FA2EDBD666C8}"/>
                </c:ext>
              </c:extLst>
            </c:dLbl>
            <c:dLbl>
              <c:idx val="3"/>
              <c:layout>
                <c:manualLayout>
                  <c:x val="4.830917874396135E-3"/>
                  <c:y val="-1.77083367223961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Sheet1!$C$2:$C$5</c:f>
              <c:numCache>
                <c:formatCode>0%</c:formatCode>
                <c:ptCount val="4"/>
                <c:pt idx="0">
                  <c:v>0.54</c:v>
                </c:pt>
                <c:pt idx="1">
                  <c:v>0.56000000000000005</c:v>
                </c:pt>
                <c:pt idx="2">
                  <c:v>0.49</c:v>
                </c:pt>
                <c:pt idx="3">
                  <c:v>0.33</c:v>
                </c:pt>
              </c:numCache>
            </c:numRef>
          </c:val>
          <c:smooth val="0"/>
          <c:extLst>
            <c:ext xmlns:c16="http://schemas.microsoft.com/office/drawing/2014/chart" uri="{C3380CC4-5D6E-409C-BE32-E72D297353CC}">
              <c16:uniqueId val="{00000001-8853-48AF-84CF-78791A77B71D}"/>
            </c:ext>
          </c:extLst>
        </c:ser>
        <c:ser>
          <c:idx val="2"/>
          <c:order val="2"/>
          <c:tx>
            <c:strRef>
              <c:f>Sheet1!$D$1</c:f>
              <c:strCache>
                <c:ptCount val="1"/>
                <c:pt idx="0">
                  <c:v>Alternative Programs within Insitution of Higher Educations</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layout>
                <c:manualLayout>
                  <c:x val="-3.7439613526570048E-2"/>
                  <c:y val="-2.36111156298614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853-48AF-84CF-78791A77B71D}"/>
                </c:ext>
              </c:extLst>
            </c:dLbl>
            <c:dLbl>
              <c:idx val="3"/>
              <c:layout>
                <c:manualLayout>
                  <c:x val="4.830917874396135E-3"/>
                  <c:y val="1.47569472686633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Sheet1!$D$2:$D$5</c:f>
              <c:numCache>
                <c:formatCode>0%</c:formatCode>
                <c:ptCount val="4"/>
                <c:pt idx="0">
                  <c:v>0.03</c:v>
                </c:pt>
                <c:pt idx="1">
                  <c:v>0.02</c:v>
                </c:pt>
                <c:pt idx="2">
                  <c:v>0.01</c:v>
                </c:pt>
                <c:pt idx="3">
                  <c:v>0.01</c:v>
                </c:pt>
              </c:numCache>
            </c:numRef>
          </c:val>
          <c:smooth val="0"/>
          <c:extLst>
            <c:ext xmlns:c16="http://schemas.microsoft.com/office/drawing/2014/chart" uri="{C3380CC4-5D6E-409C-BE32-E72D297353CC}">
              <c16:uniqueId val="{00000002-8853-48AF-84CF-78791A77B71D}"/>
            </c:ext>
          </c:extLst>
        </c:ser>
        <c:dLbls>
          <c:showLegendKey val="0"/>
          <c:showVal val="0"/>
          <c:showCatName val="0"/>
          <c:showSerName val="0"/>
          <c:showPercent val="0"/>
          <c:showBubbleSize val="0"/>
        </c:dLbls>
        <c:marker val="1"/>
        <c:smooth val="0"/>
        <c:axId val="582655616"/>
        <c:axId val="417460880"/>
      </c:lineChart>
      <c:catAx>
        <c:axId val="582655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7460880"/>
        <c:crosses val="autoZero"/>
        <c:auto val="1"/>
        <c:lblAlgn val="ctr"/>
        <c:lblOffset val="100"/>
        <c:noMultiLvlLbl val="0"/>
      </c:catAx>
      <c:valAx>
        <c:axId val="417460880"/>
        <c:scaling>
          <c:orientation val="minMax"/>
          <c:max val="0.70000000000000007"/>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 of First Time Teachers</a:t>
                </a:r>
              </a:p>
            </c:rich>
          </c:tx>
          <c:layout>
            <c:manualLayout>
              <c:xMode val="edge"/>
              <c:yMode val="edge"/>
              <c:x val="2.0148160827722621E-3"/>
              <c:y val="0.2914515676990642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2655616"/>
        <c:crosses val="autoZero"/>
        <c:crossBetween val="between"/>
      </c:valAx>
      <c:spPr>
        <a:noFill/>
        <a:ln>
          <a:noFill/>
        </a:ln>
        <a:effectLst/>
      </c:spPr>
    </c:plotArea>
    <c:legend>
      <c:legendPos val="b"/>
      <c:layout>
        <c:manualLayout>
          <c:xMode val="edge"/>
          <c:yMode val="edge"/>
          <c:x val="8.9371980676328497E-2"/>
          <c:y val="5.9027789074653425E-3"/>
          <c:w val="0.89421164745711135"/>
          <c:h val="0.1176193767316173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45901465396906E-2"/>
          <c:y val="0.14070001052397524"/>
          <c:w val="0.96054098534603094"/>
          <c:h val="0.79152400613713925"/>
        </c:manualLayout>
      </c:layout>
      <c:barChart>
        <c:barDir val="col"/>
        <c:grouping val="clustered"/>
        <c:varyColors val="0"/>
        <c:ser>
          <c:idx val="0"/>
          <c:order val="0"/>
          <c:tx>
            <c:strRef>
              <c:f>Sheet1!$C$1</c:f>
              <c:strCache>
                <c:ptCount val="1"/>
                <c:pt idx="0">
                  <c:v>Institutions of Higher Education</c:v>
                </c:pt>
              </c:strCache>
            </c:strRef>
          </c:tx>
          <c:spPr>
            <a:solidFill>
              <a:schemeClr val="accent1"/>
            </a:solidFill>
            <a:ln>
              <a:noFill/>
            </a:ln>
            <a:effectLst/>
          </c:spPr>
          <c:invertIfNegative val="0"/>
          <c:dLbls>
            <c:dLbl>
              <c:idx val="14"/>
              <c:delete val="1"/>
              <c:extLst>
                <c:ext xmlns:c15="http://schemas.microsoft.com/office/drawing/2012/chart" uri="{CE6537A1-D6FC-4f65-9D91-7224C49458BB}"/>
                <c:ext xmlns:c16="http://schemas.microsoft.com/office/drawing/2014/chart" uri="{C3380CC4-5D6E-409C-BE32-E72D297353CC}">
                  <c16:uniqueId val="{00000011-B926-43B2-97B9-E5495C626E5B}"/>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Sheet1!$B$2:$B$18</c:f>
              <c:strCache>
                <c:ptCount val="17"/>
                <c:pt idx="0">
                  <c:v>District 
A</c:v>
                </c:pt>
                <c:pt idx="1">
                  <c:v>District 
B</c:v>
                </c:pt>
                <c:pt idx="2">
                  <c:v>District 
C</c:v>
                </c:pt>
                <c:pt idx="3">
                  <c:v>District 
D</c:v>
                </c:pt>
                <c:pt idx="4">
                  <c:v>District 
E</c:v>
                </c:pt>
                <c:pt idx="5">
                  <c:v>District 
F</c:v>
                </c:pt>
                <c:pt idx="6">
                  <c:v>District 
G</c:v>
                </c:pt>
                <c:pt idx="7">
                  <c:v>District 
H</c:v>
                </c:pt>
                <c:pt idx="8">
                  <c:v>District 
I</c:v>
                </c:pt>
                <c:pt idx="9">
                  <c:v>District 
J</c:v>
                </c:pt>
                <c:pt idx="10">
                  <c:v>District 
K</c:v>
                </c:pt>
                <c:pt idx="11">
                  <c:v>District 
L</c:v>
                </c:pt>
                <c:pt idx="12">
                  <c:v>District 
M</c:v>
                </c:pt>
                <c:pt idx="13">
                  <c:v>District 
N</c:v>
                </c:pt>
                <c:pt idx="14">
                  <c:v>District 
O</c:v>
                </c:pt>
                <c:pt idx="15">
                  <c:v>District 
P</c:v>
                </c:pt>
                <c:pt idx="16">
                  <c:v>District 
Q</c:v>
                </c:pt>
              </c:strCache>
            </c:strRef>
          </c:cat>
          <c:val>
            <c:numRef>
              <c:f>Sheet1!$C$2:$C$18</c:f>
              <c:numCache>
                <c:formatCode>0%</c:formatCode>
                <c:ptCount val="17"/>
                <c:pt idx="0">
                  <c:v>0.92</c:v>
                </c:pt>
                <c:pt idx="1">
                  <c:v>0.66</c:v>
                </c:pt>
                <c:pt idx="2">
                  <c:v>0.77</c:v>
                </c:pt>
                <c:pt idx="3">
                  <c:v>0.6</c:v>
                </c:pt>
                <c:pt idx="4">
                  <c:v>0.71</c:v>
                </c:pt>
                <c:pt idx="5">
                  <c:v>0.94</c:v>
                </c:pt>
                <c:pt idx="6">
                  <c:v>0.87</c:v>
                </c:pt>
                <c:pt idx="7">
                  <c:v>0.8</c:v>
                </c:pt>
                <c:pt idx="8">
                  <c:v>0.8</c:v>
                </c:pt>
                <c:pt idx="9">
                  <c:v>0.57999999999999996</c:v>
                </c:pt>
                <c:pt idx="10">
                  <c:v>1</c:v>
                </c:pt>
                <c:pt idx="11">
                  <c:v>1</c:v>
                </c:pt>
                <c:pt idx="12">
                  <c:v>0.9</c:v>
                </c:pt>
                <c:pt idx="13">
                  <c:v>1</c:v>
                </c:pt>
                <c:pt idx="14">
                  <c:v>0.45</c:v>
                </c:pt>
                <c:pt idx="15">
                  <c:v>0.75</c:v>
                </c:pt>
                <c:pt idx="16">
                  <c:v>1</c:v>
                </c:pt>
              </c:numCache>
            </c:numRef>
          </c:val>
          <c:extLst>
            <c:ext xmlns:c16="http://schemas.microsoft.com/office/drawing/2014/chart" uri="{C3380CC4-5D6E-409C-BE32-E72D297353CC}">
              <c16:uniqueId val="{00000000-CC88-4328-AF8A-CE4040416EB6}"/>
            </c:ext>
          </c:extLst>
        </c:ser>
        <c:ser>
          <c:idx val="1"/>
          <c:order val="1"/>
          <c:tx>
            <c:strRef>
              <c:f>Sheet1!$D$1</c:f>
              <c:strCache>
                <c:ptCount val="1"/>
                <c:pt idx="0">
                  <c:v>Alternative Programs</c:v>
                </c:pt>
              </c:strCache>
            </c:strRef>
          </c:tx>
          <c:spPr>
            <a:solidFill>
              <a:schemeClr val="accent3"/>
            </a:solidFill>
            <a:ln>
              <a:noFill/>
            </a:ln>
            <a:effectLst/>
          </c:spPr>
          <c:invertIfNegative val="0"/>
          <c:dLbls>
            <c:dLbl>
              <c:idx val="10"/>
              <c:delete val="1"/>
              <c:extLst>
                <c:ext xmlns:c15="http://schemas.microsoft.com/office/drawing/2012/chart" uri="{CE6537A1-D6FC-4f65-9D91-7224C49458BB}"/>
                <c:ext xmlns:c16="http://schemas.microsoft.com/office/drawing/2014/chart" uri="{C3380CC4-5D6E-409C-BE32-E72D297353CC}">
                  <c16:uniqueId val="{00000007-B926-43B2-97B9-E5495C626E5B}"/>
                </c:ext>
              </c:extLst>
            </c:dLbl>
            <c:dLbl>
              <c:idx val="11"/>
              <c:delete val="1"/>
              <c:extLst>
                <c:ext xmlns:c15="http://schemas.microsoft.com/office/drawing/2012/chart" uri="{CE6537A1-D6FC-4f65-9D91-7224C49458BB}"/>
                <c:ext xmlns:c16="http://schemas.microsoft.com/office/drawing/2014/chart" uri="{C3380CC4-5D6E-409C-BE32-E72D297353CC}">
                  <c16:uniqueId val="{0000000B-B926-43B2-97B9-E5495C626E5B}"/>
                </c:ext>
              </c:extLst>
            </c:dLbl>
            <c:dLbl>
              <c:idx val="13"/>
              <c:layout>
                <c:manualLayout>
                  <c:x val="6.7094781857430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926-43B2-97B9-E5495C626E5B}"/>
                </c:ext>
              </c:extLst>
            </c:dLbl>
            <c:dLbl>
              <c:idx val="16"/>
              <c:delete val="1"/>
              <c:extLst>
                <c:ext xmlns:c15="http://schemas.microsoft.com/office/drawing/2012/chart" uri="{CE6537A1-D6FC-4f65-9D91-7224C49458BB}"/>
                <c:ext xmlns:c16="http://schemas.microsoft.com/office/drawing/2014/chart" uri="{C3380CC4-5D6E-409C-BE32-E72D297353CC}">
                  <c16:uniqueId val="{00000010-B926-43B2-97B9-E5495C626E5B}"/>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Sheet1!$B$2:$B$18</c:f>
              <c:strCache>
                <c:ptCount val="17"/>
                <c:pt idx="0">
                  <c:v>District 
A</c:v>
                </c:pt>
                <c:pt idx="1">
                  <c:v>District 
B</c:v>
                </c:pt>
                <c:pt idx="2">
                  <c:v>District 
C</c:v>
                </c:pt>
                <c:pt idx="3">
                  <c:v>District 
D</c:v>
                </c:pt>
                <c:pt idx="4">
                  <c:v>District 
E</c:v>
                </c:pt>
                <c:pt idx="5">
                  <c:v>District 
F</c:v>
                </c:pt>
                <c:pt idx="6">
                  <c:v>District 
G</c:v>
                </c:pt>
                <c:pt idx="7">
                  <c:v>District 
H</c:v>
                </c:pt>
                <c:pt idx="8">
                  <c:v>District 
I</c:v>
                </c:pt>
                <c:pt idx="9">
                  <c:v>District 
J</c:v>
                </c:pt>
                <c:pt idx="10">
                  <c:v>District 
K</c:v>
                </c:pt>
                <c:pt idx="11">
                  <c:v>District 
L</c:v>
                </c:pt>
                <c:pt idx="12">
                  <c:v>District 
M</c:v>
                </c:pt>
                <c:pt idx="13">
                  <c:v>District 
N</c:v>
                </c:pt>
                <c:pt idx="14">
                  <c:v>District 
O</c:v>
                </c:pt>
                <c:pt idx="15">
                  <c:v>District 
P</c:v>
                </c:pt>
                <c:pt idx="16">
                  <c:v>District 
Q</c:v>
                </c:pt>
              </c:strCache>
            </c:strRef>
          </c:cat>
          <c:val>
            <c:numRef>
              <c:f>Sheet1!$D$2:$D$18</c:f>
              <c:numCache>
                <c:formatCode>0%</c:formatCode>
                <c:ptCount val="17"/>
                <c:pt idx="0">
                  <c:v>0.08</c:v>
                </c:pt>
                <c:pt idx="1">
                  <c:v>0.34</c:v>
                </c:pt>
                <c:pt idx="2">
                  <c:v>0.25</c:v>
                </c:pt>
                <c:pt idx="3">
                  <c:v>0.4</c:v>
                </c:pt>
                <c:pt idx="4">
                  <c:v>0.28999999999999998</c:v>
                </c:pt>
                <c:pt idx="5">
                  <c:v>0.06</c:v>
                </c:pt>
                <c:pt idx="6">
                  <c:v>0.13</c:v>
                </c:pt>
                <c:pt idx="7">
                  <c:v>0.24</c:v>
                </c:pt>
                <c:pt idx="8">
                  <c:v>0.2</c:v>
                </c:pt>
                <c:pt idx="9">
                  <c:v>0.42</c:v>
                </c:pt>
                <c:pt idx="10">
                  <c:v>0</c:v>
                </c:pt>
                <c:pt idx="11">
                  <c:v>0</c:v>
                </c:pt>
                <c:pt idx="12">
                  <c:v>0.1</c:v>
                </c:pt>
                <c:pt idx="13">
                  <c:v>0.33</c:v>
                </c:pt>
                <c:pt idx="14">
                  <c:v>0.57999999999999996</c:v>
                </c:pt>
                <c:pt idx="15">
                  <c:v>0.25</c:v>
                </c:pt>
                <c:pt idx="16">
                  <c:v>0</c:v>
                </c:pt>
              </c:numCache>
            </c:numRef>
          </c:val>
          <c:extLst>
            <c:ext xmlns:c16="http://schemas.microsoft.com/office/drawing/2014/chart" uri="{C3380CC4-5D6E-409C-BE32-E72D297353CC}">
              <c16:uniqueId val="{00000001-CC88-4328-AF8A-CE4040416EB6}"/>
            </c:ext>
          </c:extLst>
        </c:ser>
        <c:ser>
          <c:idx val="2"/>
          <c:order val="2"/>
          <c:tx>
            <c:strRef>
              <c:f>Sheet1!$E$1</c:f>
              <c:strCache>
                <c:ptCount val="1"/>
                <c:pt idx="0">
                  <c:v>Alternative Programs in Institutions of Higher Education</c:v>
                </c:pt>
              </c:strCache>
            </c:strRef>
          </c:tx>
          <c:spPr>
            <a:solidFill>
              <a:schemeClr val="accent5"/>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B926-43B2-97B9-E5495C626E5B}"/>
                </c:ext>
              </c:extLst>
            </c:dLbl>
            <c:dLbl>
              <c:idx val="3"/>
              <c:delete val="1"/>
              <c:extLst>
                <c:ext xmlns:c15="http://schemas.microsoft.com/office/drawing/2012/chart" uri="{CE6537A1-D6FC-4f65-9D91-7224C49458BB}"/>
                <c:ext xmlns:c16="http://schemas.microsoft.com/office/drawing/2014/chart" uri="{C3380CC4-5D6E-409C-BE32-E72D297353CC}">
                  <c16:uniqueId val="{00000001-B926-43B2-97B9-E5495C626E5B}"/>
                </c:ext>
              </c:extLst>
            </c:dLbl>
            <c:dLbl>
              <c:idx val="5"/>
              <c:delete val="1"/>
              <c:extLst>
                <c:ext xmlns:c15="http://schemas.microsoft.com/office/drawing/2012/chart" uri="{CE6537A1-D6FC-4f65-9D91-7224C49458BB}"/>
                <c:ext xmlns:c16="http://schemas.microsoft.com/office/drawing/2014/chart" uri="{C3380CC4-5D6E-409C-BE32-E72D297353CC}">
                  <c16:uniqueId val="{00000002-B926-43B2-97B9-E5495C626E5B}"/>
                </c:ext>
              </c:extLst>
            </c:dLbl>
            <c:dLbl>
              <c:idx val="6"/>
              <c:delete val="1"/>
              <c:extLst>
                <c:ext xmlns:c15="http://schemas.microsoft.com/office/drawing/2012/chart" uri="{CE6537A1-D6FC-4f65-9D91-7224C49458BB}"/>
                <c:ext xmlns:c16="http://schemas.microsoft.com/office/drawing/2014/chart" uri="{C3380CC4-5D6E-409C-BE32-E72D297353CC}">
                  <c16:uniqueId val="{00000003-B926-43B2-97B9-E5495C626E5B}"/>
                </c:ext>
              </c:extLst>
            </c:dLbl>
            <c:dLbl>
              <c:idx val="8"/>
              <c:delete val="1"/>
              <c:extLst>
                <c:ext xmlns:c15="http://schemas.microsoft.com/office/drawing/2012/chart" uri="{CE6537A1-D6FC-4f65-9D91-7224C49458BB}"/>
                <c:ext xmlns:c16="http://schemas.microsoft.com/office/drawing/2014/chart" uri="{C3380CC4-5D6E-409C-BE32-E72D297353CC}">
                  <c16:uniqueId val="{00000004-B926-43B2-97B9-E5495C626E5B}"/>
                </c:ext>
              </c:extLst>
            </c:dLbl>
            <c:dLbl>
              <c:idx val="9"/>
              <c:delete val="1"/>
              <c:extLst>
                <c:ext xmlns:c15="http://schemas.microsoft.com/office/drawing/2012/chart" uri="{CE6537A1-D6FC-4f65-9D91-7224C49458BB}"/>
                <c:ext xmlns:c16="http://schemas.microsoft.com/office/drawing/2014/chart" uri="{C3380CC4-5D6E-409C-BE32-E72D297353CC}">
                  <c16:uniqueId val="{00000006-B926-43B2-97B9-E5495C626E5B}"/>
                </c:ext>
              </c:extLst>
            </c:dLbl>
            <c:dLbl>
              <c:idx val="10"/>
              <c:delete val="1"/>
              <c:extLst>
                <c:ext xmlns:c15="http://schemas.microsoft.com/office/drawing/2012/chart" uri="{CE6537A1-D6FC-4f65-9D91-7224C49458BB}"/>
                <c:ext xmlns:c16="http://schemas.microsoft.com/office/drawing/2014/chart" uri="{C3380CC4-5D6E-409C-BE32-E72D297353CC}">
                  <c16:uniqueId val="{00000008-B926-43B2-97B9-E5495C626E5B}"/>
                </c:ext>
              </c:extLst>
            </c:dLbl>
            <c:dLbl>
              <c:idx val="11"/>
              <c:delete val="1"/>
              <c:extLst>
                <c:ext xmlns:c15="http://schemas.microsoft.com/office/drawing/2012/chart" uri="{CE6537A1-D6FC-4f65-9D91-7224C49458BB}"/>
                <c:ext xmlns:c16="http://schemas.microsoft.com/office/drawing/2014/chart" uri="{C3380CC4-5D6E-409C-BE32-E72D297353CC}">
                  <c16:uniqueId val="{0000000A-B926-43B2-97B9-E5495C626E5B}"/>
                </c:ext>
              </c:extLst>
            </c:dLbl>
            <c:dLbl>
              <c:idx val="12"/>
              <c:delete val="1"/>
              <c:extLst>
                <c:ext xmlns:c15="http://schemas.microsoft.com/office/drawing/2012/chart" uri="{CE6537A1-D6FC-4f65-9D91-7224C49458BB}"/>
                <c:ext xmlns:c16="http://schemas.microsoft.com/office/drawing/2014/chart" uri="{C3380CC4-5D6E-409C-BE32-E72D297353CC}">
                  <c16:uniqueId val="{0000000C-B926-43B2-97B9-E5495C626E5B}"/>
                </c:ext>
              </c:extLst>
            </c:dLbl>
            <c:dLbl>
              <c:idx val="13"/>
              <c:delete val="1"/>
              <c:extLst>
                <c:ext xmlns:c15="http://schemas.microsoft.com/office/drawing/2012/chart" uri="{CE6537A1-D6FC-4f65-9D91-7224C49458BB}"/>
                <c:ext xmlns:c16="http://schemas.microsoft.com/office/drawing/2014/chart" uri="{C3380CC4-5D6E-409C-BE32-E72D297353CC}">
                  <c16:uniqueId val="{0000000D-B926-43B2-97B9-E5495C626E5B}"/>
                </c:ext>
              </c:extLst>
            </c:dLbl>
            <c:dLbl>
              <c:idx val="15"/>
              <c:delete val="1"/>
              <c:extLst>
                <c:ext xmlns:c15="http://schemas.microsoft.com/office/drawing/2012/chart" uri="{CE6537A1-D6FC-4f65-9D91-7224C49458BB}"/>
                <c:ext xmlns:c16="http://schemas.microsoft.com/office/drawing/2014/chart" uri="{C3380CC4-5D6E-409C-BE32-E72D297353CC}">
                  <c16:uniqueId val="{0000000E-B926-43B2-97B9-E5495C626E5B}"/>
                </c:ext>
              </c:extLst>
            </c:dLbl>
            <c:dLbl>
              <c:idx val="16"/>
              <c:delete val="1"/>
              <c:extLst>
                <c:ext xmlns:c15="http://schemas.microsoft.com/office/drawing/2012/chart" uri="{CE6537A1-D6FC-4f65-9D91-7224C49458BB}"/>
                <c:ext xmlns:c16="http://schemas.microsoft.com/office/drawing/2014/chart" uri="{C3380CC4-5D6E-409C-BE32-E72D297353CC}">
                  <c16:uniqueId val="{0000000F-B926-43B2-97B9-E5495C626E5B}"/>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Sheet1!$B$2:$B$18</c:f>
              <c:strCache>
                <c:ptCount val="17"/>
                <c:pt idx="0">
                  <c:v>District 
A</c:v>
                </c:pt>
                <c:pt idx="1">
                  <c:v>District 
B</c:v>
                </c:pt>
                <c:pt idx="2">
                  <c:v>District 
C</c:v>
                </c:pt>
                <c:pt idx="3">
                  <c:v>District 
D</c:v>
                </c:pt>
                <c:pt idx="4">
                  <c:v>District 
E</c:v>
                </c:pt>
                <c:pt idx="5">
                  <c:v>District 
F</c:v>
                </c:pt>
                <c:pt idx="6">
                  <c:v>District 
G</c:v>
                </c:pt>
                <c:pt idx="7">
                  <c:v>District 
H</c:v>
                </c:pt>
                <c:pt idx="8">
                  <c:v>District 
I</c:v>
                </c:pt>
                <c:pt idx="9">
                  <c:v>District 
J</c:v>
                </c:pt>
                <c:pt idx="10">
                  <c:v>District 
K</c:v>
                </c:pt>
                <c:pt idx="11">
                  <c:v>District 
L</c:v>
                </c:pt>
                <c:pt idx="12">
                  <c:v>District 
M</c:v>
                </c:pt>
                <c:pt idx="13">
                  <c:v>District 
N</c:v>
                </c:pt>
                <c:pt idx="14">
                  <c:v>District 
O</c:v>
                </c:pt>
                <c:pt idx="15">
                  <c:v>District 
P</c:v>
                </c:pt>
                <c:pt idx="16">
                  <c:v>District 
Q</c:v>
                </c:pt>
              </c:strCache>
            </c:strRef>
          </c:cat>
          <c:val>
            <c:numRef>
              <c:f>Sheet1!$E$2:$E$18</c:f>
              <c:numCache>
                <c:formatCode>0%</c:formatCode>
                <c:ptCount val="17"/>
                <c:pt idx="0">
                  <c:v>0</c:v>
                </c:pt>
                <c:pt idx="1">
                  <c:v>0.01</c:v>
                </c:pt>
                <c:pt idx="2">
                  <c:v>0.02</c:v>
                </c:pt>
                <c:pt idx="3">
                  <c:v>0</c:v>
                </c:pt>
                <c:pt idx="4">
                  <c:v>0.01</c:v>
                </c:pt>
                <c:pt idx="5">
                  <c:v>0</c:v>
                </c:pt>
                <c:pt idx="6">
                  <c:v>0</c:v>
                </c:pt>
                <c:pt idx="7">
                  <c:v>0.04</c:v>
                </c:pt>
                <c:pt idx="8">
                  <c:v>0</c:v>
                </c:pt>
                <c:pt idx="9">
                  <c:v>0</c:v>
                </c:pt>
                <c:pt idx="10">
                  <c:v>0</c:v>
                </c:pt>
                <c:pt idx="11">
                  <c:v>0</c:v>
                </c:pt>
                <c:pt idx="12">
                  <c:v>0</c:v>
                </c:pt>
                <c:pt idx="13">
                  <c:v>0</c:v>
                </c:pt>
                <c:pt idx="14">
                  <c:v>0.03</c:v>
                </c:pt>
                <c:pt idx="15">
                  <c:v>0</c:v>
                </c:pt>
                <c:pt idx="16">
                  <c:v>0</c:v>
                </c:pt>
              </c:numCache>
            </c:numRef>
          </c:val>
          <c:extLst>
            <c:ext xmlns:c16="http://schemas.microsoft.com/office/drawing/2014/chart" uri="{C3380CC4-5D6E-409C-BE32-E72D297353CC}">
              <c16:uniqueId val="{00000000-AE7F-4951-8C1C-34477942D731}"/>
            </c:ext>
          </c:extLst>
        </c:ser>
        <c:dLbls>
          <c:showLegendKey val="0"/>
          <c:showVal val="0"/>
          <c:showCatName val="0"/>
          <c:showSerName val="0"/>
          <c:showPercent val="0"/>
          <c:showBubbleSize val="0"/>
        </c:dLbls>
        <c:gapWidth val="50"/>
        <c:overlap val="7"/>
        <c:axId val="347233600"/>
        <c:axId val="1338087216"/>
      </c:barChart>
      <c:catAx>
        <c:axId val="3472336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338087216"/>
        <c:crosses val="autoZero"/>
        <c:auto val="1"/>
        <c:lblAlgn val="ctr"/>
        <c:lblOffset val="100"/>
        <c:noMultiLvlLbl val="0"/>
      </c:catAx>
      <c:valAx>
        <c:axId val="1338087216"/>
        <c:scaling>
          <c:orientation val="minMax"/>
          <c:max val="1"/>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47233600"/>
        <c:crosses val="autoZero"/>
        <c:crossBetween val="between"/>
      </c:valAx>
      <c:spPr>
        <a:noFill/>
        <a:ln>
          <a:noFill/>
        </a:ln>
        <a:effectLst/>
      </c:spPr>
    </c:plotArea>
    <c:legend>
      <c:legendPos val="b"/>
      <c:layout>
        <c:manualLayout>
          <c:xMode val="edge"/>
          <c:yMode val="edge"/>
          <c:x val="3.8372844117865637E-2"/>
          <c:y val="7.4762425873892173E-3"/>
          <c:w val="0.96162715588213432"/>
          <c:h val="6.738799417515112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535166799802197E-2"/>
          <c:y val="0.20402955293653954"/>
          <c:w val="0.91097207957700943"/>
          <c:h val="0.68865141952537012"/>
        </c:manualLayout>
      </c:layout>
      <c:lineChart>
        <c:grouping val="standard"/>
        <c:varyColors val="0"/>
        <c:ser>
          <c:idx val="0"/>
          <c:order val="0"/>
          <c:tx>
            <c:strRef>
              <c:f>Sheet1!$B$1</c:f>
              <c:strCache>
                <c:ptCount val="1"/>
                <c:pt idx="0">
                  <c:v>Arlington Baptist University</c:v>
                </c:pt>
              </c:strCache>
            </c:strRef>
          </c:tx>
          <c:spPr>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dLbls>
            <c:dLbl>
              <c:idx val="0"/>
              <c:layout>
                <c:manualLayout>
                  <c:x val="-3.3816425120772944E-2"/>
                  <c:y val="1.77083367223960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853-48AF-84CF-78791A77B71D}"/>
                </c:ext>
              </c:extLst>
            </c:dLbl>
            <c:dLbl>
              <c:idx val="3"/>
              <c:layout>
                <c:manualLayout>
                  <c:x val="6.0386473429949921E-3"/>
                  <c:y val="-2.95138945373277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Sheet1!$B$2:$B$5</c:f>
              <c:numCache>
                <c:formatCode>General</c:formatCode>
                <c:ptCount val="4"/>
                <c:pt idx="0">
                  <c:v>5</c:v>
                </c:pt>
                <c:pt idx="1">
                  <c:v>2</c:v>
                </c:pt>
                <c:pt idx="2">
                  <c:v>1</c:v>
                </c:pt>
                <c:pt idx="3">
                  <c:v>0</c:v>
                </c:pt>
              </c:numCache>
            </c:numRef>
          </c:val>
          <c:smooth val="0"/>
          <c:extLst>
            <c:ext xmlns:c16="http://schemas.microsoft.com/office/drawing/2014/chart" uri="{C3380CC4-5D6E-409C-BE32-E72D297353CC}">
              <c16:uniqueId val="{00000000-8853-48AF-84CF-78791A77B71D}"/>
            </c:ext>
          </c:extLst>
        </c:ser>
        <c:ser>
          <c:idx val="1"/>
          <c:order val="1"/>
          <c:tx>
            <c:strRef>
              <c:f>Sheet1!$C$1</c:f>
              <c:strCache>
                <c:ptCount val="1"/>
                <c:pt idx="0">
                  <c:v>Texas Christian University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3"/>
              <c:layout>
                <c:manualLayout>
                  <c:x val="4.830917874396135E-3"/>
                  <c:y val="-1.77083367223961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Sheet1!$C$2:$C$5</c:f>
              <c:numCache>
                <c:formatCode>General</c:formatCode>
                <c:ptCount val="4"/>
                <c:pt idx="0">
                  <c:v>23</c:v>
                </c:pt>
                <c:pt idx="1">
                  <c:v>28</c:v>
                </c:pt>
                <c:pt idx="2">
                  <c:v>26</c:v>
                </c:pt>
                <c:pt idx="3">
                  <c:v>36</c:v>
                </c:pt>
              </c:numCache>
            </c:numRef>
          </c:val>
          <c:smooth val="0"/>
          <c:extLst>
            <c:ext xmlns:c16="http://schemas.microsoft.com/office/drawing/2014/chart" uri="{C3380CC4-5D6E-409C-BE32-E72D297353CC}">
              <c16:uniqueId val="{00000001-8853-48AF-84CF-78791A77B71D}"/>
            </c:ext>
          </c:extLst>
        </c:ser>
        <c:ser>
          <c:idx val="2"/>
          <c:order val="2"/>
          <c:tx>
            <c:strRef>
              <c:f>Sheet1!$D$1</c:f>
              <c:strCache>
                <c:ptCount val="1"/>
                <c:pt idx="0">
                  <c:v>Texas Wesleyan University</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3.7439613526570048E-2"/>
                  <c:y val="3.83680628985247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853-48AF-84CF-78791A77B71D}"/>
                </c:ext>
              </c:extLst>
            </c:dLbl>
            <c:dLbl>
              <c:idx val="3"/>
              <c:layout>
                <c:manualLayout>
                  <c:x val="4.830917874396135E-3"/>
                  <c:y val="1.47569472686633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Sheet1!$D$2:$D$5</c:f>
              <c:numCache>
                <c:formatCode>General</c:formatCode>
                <c:ptCount val="4"/>
                <c:pt idx="0">
                  <c:v>29</c:v>
                </c:pt>
                <c:pt idx="1">
                  <c:v>19</c:v>
                </c:pt>
                <c:pt idx="2">
                  <c:v>20</c:v>
                </c:pt>
                <c:pt idx="3">
                  <c:v>17</c:v>
                </c:pt>
              </c:numCache>
            </c:numRef>
          </c:val>
          <c:smooth val="0"/>
          <c:extLst>
            <c:ext xmlns:c16="http://schemas.microsoft.com/office/drawing/2014/chart" uri="{C3380CC4-5D6E-409C-BE32-E72D297353CC}">
              <c16:uniqueId val="{00000002-8853-48AF-84CF-78791A77B71D}"/>
            </c:ext>
          </c:extLst>
        </c:ser>
        <c:ser>
          <c:idx val="3"/>
          <c:order val="3"/>
          <c:tx>
            <c:strRef>
              <c:f>Sheet1!$E$1</c:f>
              <c:strCache>
                <c:ptCount val="1"/>
                <c:pt idx="0">
                  <c:v>Texas Woman's University</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3.864734299516908E-2"/>
                  <c:y val="3.24652839910593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853-48AF-84CF-78791A77B71D}"/>
                </c:ext>
              </c:extLst>
            </c:dLbl>
            <c:dLbl>
              <c:idx val="3"/>
              <c:layout>
                <c:manualLayout>
                  <c:x val="4.830917874396135E-3"/>
                  <c:y val="1.18055578149305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Sheet1!$E$2:$E$5</c:f>
              <c:numCache>
                <c:formatCode>General</c:formatCode>
                <c:ptCount val="4"/>
                <c:pt idx="0">
                  <c:v>19</c:v>
                </c:pt>
                <c:pt idx="1">
                  <c:v>21</c:v>
                </c:pt>
                <c:pt idx="2">
                  <c:v>18</c:v>
                </c:pt>
                <c:pt idx="3">
                  <c:v>26</c:v>
                </c:pt>
              </c:numCache>
            </c:numRef>
          </c:val>
          <c:smooth val="0"/>
          <c:extLst>
            <c:ext xmlns:c16="http://schemas.microsoft.com/office/drawing/2014/chart" uri="{C3380CC4-5D6E-409C-BE32-E72D297353CC}">
              <c16:uniqueId val="{00000003-8853-48AF-84CF-78791A77B71D}"/>
            </c:ext>
          </c:extLst>
        </c:ser>
        <c:ser>
          <c:idx val="4"/>
          <c:order val="4"/>
          <c:tx>
            <c:strRef>
              <c:f>Sheet1!$F$1</c:f>
              <c:strCache>
                <c:ptCount val="1"/>
                <c:pt idx="0">
                  <c:v>University of North Texas</c:v>
                </c:pt>
              </c:strCache>
            </c:strRef>
          </c:tx>
          <c:spPr>
            <a:ln w="28575" cap="rnd">
              <a:solidFill>
                <a:schemeClr val="accent5"/>
              </a:solidFill>
              <a:prstDash val="sysDash"/>
              <a:round/>
            </a:ln>
            <a:effectLst/>
          </c:spPr>
          <c:marker>
            <c:symbol val="circle"/>
            <c:size val="5"/>
            <c:spPr>
              <a:solidFill>
                <a:schemeClr val="accent5"/>
              </a:solidFill>
              <a:ln w="9525">
                <a:solidFill>
                  <a:schemeClr val="accent5"/>
                </a:solidFill>
              </a:ln>
              <a:effectLst/>
            </c:spPr>
          </c:marker>
          <c:dLbls>
            <c:dLbl>
              <c:idx val="0"/>
              <c:layout>
                <c:manualLayout>
                  <c:x val="-3.7439613526570048E-2"/>
                  <c:y val="-5.4108181589434682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853-48AF-84CF-78791A77B71D}"/>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Sheet1!$F$2:$F$5</c:f>
              <c:numCache>
                <c:formatCode>General</c:formatCode>
                <c:ptCount val="4"/>
                <c:pt idx="0">
                  <c:v>54</c:v>
                </c:pt>
                <c:pt idx="1">
                  <c:v>55</c:v>
                </c:pt>
                <c:pt idx="2">
                  <c:v>77</c:v>
                </c:pt>
                <c:pt idx="3">
                  <c:v>90</c:v>
                </c:pt>
              </c:numCache>
            </c:numRef>
          </c:val>
          <c:smooth val="0"/>
          <c:extLst>
            <c:ext xmlns:c16="http://schemas.microsoft.com/office/drawing/2014/chart" uri="{C3380CC4-5D6E-409C-BE32-E72D297353CC}">
              <c16:uniqueId val="{00000004-8853-48AF-84CF-78791A77B71D}"/>
            </c:ext>
          </c:extLst>
        </c:ser>
        <c:ser>
          <c:idx val="5"/>
          <c:order val="5"/>
          <c:tx>
            <c:strRef>
              <c:f>Sheet1!$G$1</c:f>
              <c:strCache>
                <c:ptCount val="1"/>
                <c:pt idx="0">
                  <c:v>University of Texas - Arlington</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layout>
                <c:manualLayout>
                  <c:x val="-3.2608695652173912E-2"/>
                  <c:y val="-2.951389453732671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853-48AF-84CF-78791A77B71D}"/>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Sheet1!$G$2:$G$5</c:f>
              <c:numCache>
                <c:formatCode>General</c:formatCode>
                <c:ptCount val="4"/>
                <c:pt idx="0">
                  <c:v>96</c:v>
                </c:pt>
                <c:pt idx="1">
                  <c:v>99</c:v>
                </c:pt>
                <c:pt idx="2">
                  <c:v>97</c:v>
                </c:pt>
                <c:pt idx="3">
                  <c:v>131</c:v>
                </c:pt>
              </c:numCache>
            </c:numRef>
          </c:val>
          <c:smooth val="0"/>
          <c:extLst>
            <c:ext xmlns:c16="http://schemas.microsoft.com/office/drawing/2014/chart" uri="{C3380CC4-5D6E-409C-BE32-E72D297353CC}">
              <c16:uniqueId val="{00000005-8853-48AF-84CF-78791A77B71D}"/>
            </c:ext>
          </c:extLst>
        </c:ser>
        <c:ser>
          <c:idx val="6"/>
          <c:order val="6"/>
          <c:tx>
            <c:strRef>
              <c:f>Sheet1!$H$1</c:f>
              <c:strCache>
                <c:ptCount val="1"/>
                <c:pt idx="0">
                  <c:v>Tarleton State University</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layout>
                <c:manualLayout>
                  <c:x val="-3.7439613526570048E-2"/>
                  <c:y val="5.90277890746523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853-48AF-84CF-78791A77B71D}"/>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Sheet1!$H$2:$H$5</c:f>
              <c:numCache>
                <c:formatCode>General</c:formatCode>
                <c:ptCount val="4"/>
                <c:pt idx="0">
                  <c:v>32</c:v>
                </c:pt>
                <c:pt idx="1">
                  <c:v>37</c:v>
                </c:pt>
                <c:pt idx="2">
                  <c:v>38</c:v>
                </c:pt>
                <c:pt idx="3">
                  <c:v>47</c:v>
                </c:pt>
              </c:numCache>
            </c:numRef>
          </c:val>
          <c:smooth val="0"/>
          <c:extLst>
            <c:ext xmlns:c16="http://schemas.microsoft.com/office/drawing/2014/chart" uri="{C3380CC4-5D6E-409C-BE32-E72D297353CC}">
              <c16:uniqueId val="{00000006-8853-48AF-84CF-78791A77B71D}"/>
            </c:ext>
          </c:extLst>
        </c:ser>
        <c:ser>
          <c:idx val="7"/>
          <c:order val="7"/>
          <c:tx>
            <c:strRef>
              <c:f>Sheet1!$I$1</c:f>
              <c:strCache>
                <c:ptCount val="1"/>
                <c:pt idx="0">
                  <c:v>Texas Tech University</c:v>
                </c:pt>
              </c:strCache>
            </c:strRef>
          </c:tx>
          <c:spPr>
            <a:ln w="28575" cap="rnd">
              <a:solidFill>
                <a:schemeClr val="accent2">
                  <a:lumMod val="60000"/>
                </a:schemeClr>
              </a:solidFill>
              <a:prstDash val="sysDash"/>
              <a:round/>
            </a:ln>
            <a:effectLst/>
          </c:spPr>
          <c:marker>
            <c:symbol val="circle"/>
            <c:size val="5"/>
            <c:spPr>
              <a:solidFill>
                <a:schemeClr val="accent2">
                  <a:lumMod val="60000"/>
                </a:schemeClr>
              </a:solidFill>
              <a:ln w="9525">
                <a:solidFill>
                  <a:schemeClr val="accent2">
                    <a:lumMod val="60000"/>
                  </a:schemeClr>
                </a:solidFill>
              </a:ln>
              <a:effectLst/>
            </c:spPr>
          </c:marker>
          <c:dLbls>
            <c:dLbl>
              <c:idx val="0"/>
              <c:layout>
                <c:manualLayout>
                  <c:x val="-3.6231884057971016E-2"/>
                  <c:y val="-2.3611115629861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853-48AF-84CF-78791A77B71D}"/>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853-48AF-84CF-78791A77B7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2020</c:v>
                </c:pt>
                <c:pt idx="1">
                  <c:v>2021</c:v>
                </c:pt>
                <c:pt idx="2">
                  <c:v>2022</c:v>
                </c:pt>
                <c:pt idx="3">
                  <c:v>2023</c:v>
                </c:pt>
              </c:numCache>
            </c:numRef>
          </c:cat>
          <c:val>
            <c:numRef>
              <c:f>Sheet1!$I$2:$I$5</c:f>
              <c:numCache>
                <c:formatCode>General</c:formatCode>
                <c:ptCount val="4"/>
                <c:pt idx="0">
                  <c:v>35</c:v>
                </c:pt>
                <c:pt idx="1">
                  <c:v>29</c:v>
                </c:pt>
                <c:pt idx="2">
                  <c:v>34</c:v>
                </c:pt>
                <c:pt idx="3">
                  <c:v>31</c:v>
                </c:pt>
              </c:numCache>
            </c:numRef>
          </c:val>
          <c:smooth val="0"/>
          <c:extLst>
            <c:ext xmlns:c16="http://schemas.microsoft.com/office/drawing/2014/chart" uri="{C3380CC4-5D6E-409C-BE32-E72D297353CC}">
              <c16:uniqueId val="{00000007-8853-48AF-84CF-78791A77B71D}"/>
            </c:ext>
          </c:extLst>
        </c:ser>
        <c:dLbls>
          <c:showLegendKey val="0"/>
          <c:showVal val="0"/>
          <c:showCatName val="0"/>
          <c:showSerName val="0"/>
          <c:showPercent val="0"/>
          <c:showBubbleSize val="0"/>
        </c:dLbls>
        <c:marker val="1"/>
        <c:smooth val="0"/>
        <c:axId val="582655616"/>
        <c:axId val="417460880"/>
      </c:lineChart>
      <c:catAx>
        <c:axId val="582655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7460880"/>
        <c:crosses val="autoZero"/>
        <c:auto val="1"/>
        <c:lblAlgn val="ctr"/>
        <c:lblOffset val="100"/>
        <c:noMultiLvlLbl val="0"/>
      </c:catAx>
      <c:valAx>
        <c:axId val="4174608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Count of First Time</a:t>
                </a:r>
                <a:r>
                  <a:rPr lang="en-US" baseline="0"/>
                  <a:t> Teachers</a:t>
                </a:r>
                <a:endParaRPr lang="en-US"/>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2655616"/>
        <c:crosses val="autoZero"/>
        <c:crossBetween val="between"/>
      </c:valAx>
      <c:spPr>
        <a:noFill/>
        <a:ln>
          <a:noFill/>
        </a:ln>
        <a:effectLst/>
      </c:spPr>
    </c:plotArea>
    <c:legend>
      <c:legendPos val="b"/>
      <c:layout>
        <c:manualLayout>
          <c:xMode val="edge"/>
          <c:yMode val="edge"/>
          <c:x val="7.6444900909125493E-2"/>
          <c:y val="0"/>
          <c:w val="0.84348700977595192"/>
          <c:h val="0.1736957763525381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bg2">
                  <a:lumMod val="50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080695181292461E-2"/>
          <c:y val="0.1072026397857534"/>
          <c:w val="0.90663427820176112"/>
          <c:h val="0.75811515665299911"/>
        </c:manualLayout>
      </c:layout>
      <c:barChart>
        <c:barDir val="col"/>
        <c:grouping val="clustered"/>
        <c:varyColors val="0"/>
        <c:ser>
          <c:idx val="0"/>
          <c:order val="0"/>
          <c:tx>
            <c:strRef>
              <c:f>Sheet1!$B$1</c:f>
              <c:strCache>
                <c:ptCount val="1"/>
                <c:pt idx="0">
                  <c:v>Beginner Teachers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2">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Arlington Baptist University</c:v>
                </c:pt>
                <c:pt idx="1">
                  <c:v>Texas Christian University</c:v>
                </c:pt>
                <c:pt idx="2">
                  <c:v>Texas Wesleyan University</c:v>
                </c:pt>
                <c:pt idx="3">
                  <c:v>Texas Woman's University</c:v>
                </c:pt>
                <c:pt idx="4">
                  <c:v>University of North Texas</c:v>
                </c:pt>
                <c:pt idx="5">
                  <c:v>University of Texas - Arlington</c:v>
                </c:pt>
                <c:pt idx="6">
                  <c:v>Tarleton State University</c:v>
                </c:pt>
                <c:pt idx="7">
                  <c:v>Texas Tech University</c:v>
                </c:pt>
              </c:strCache>
            </c:strRef>
          </c:cat>
          <c:val>
            <c:numRef>
              <c:f>Sheet1!$B$2:$B$9</c:f>
              <c:numCache>
                <c:formatCode>General</c:formatCode>
                <c:ptCount val="8"/>
                <c:pt idx="0">
                  <c:v>0</c:v>
                </c:pt>
                <c:pt idx="1">
                  <c:v>36</c:v>
                </c:pt>
                <c:pt idx="2">
                  <c:v>17</c:v>
                </c:pt>
                <c:pt idx="3">
                  <c:v>26</c:v>
                </c:pt>
                <c:pt idx="4">
                  <c:v>90</c:v>
                </c:pt>
                <c:pt idx="5">
                  <c:v>131</c:v>
                </c:pt>
                <c:pt idx="6">
                  <c:v>47</c:v>
                </c:pt>
                <c:pt idx="7">
                  <c:v>31</c:v>
                </c:pt>
              </c:numCache>
            </c:numRef>
          </c:val>
          <c:extLst>
            <c:ext xmlns:c16="http://schemas.microsoft.com/office/drawing/2014/chart" uri="{C3380CC4-5D6E-409C-BE32-E72D297353CC}">
              <c16:uniqueId val="{00000000-CC88-4328-AF8A-CE4040416EB6}"/>
            </c:ext>
          </c:extLst>
        </c:ser>
        <c:ser>
          <c:idx val="1"/>
          <c:order val="1"/>
          <c:tx>
            <c:strRef>
              <c:f>Sheet1!$C$1</c:f>
              <c:strCache>
                <c:ptCount val="1"/>
                <c:pt idx="0">
                  <c:v>Non-Beginner Teachers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2">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Arlington Baptist University</c:v>
                </c:pt>
                <c:pt idx="1">
                  <c:v>Texas Christian University</c:v>
                </c:pt>
                <c:pt idx="2">
                  <c:v>Texas Wesleyan University</c:v>
                </c:pt>
                <c:pt idx="3">
                  <c:v>Texas Woman's University</c:v>
                </c:pt>
                <c:pt idx="4">
                  <c:v>University of North Texas</c:v>
                </c:pt>
                <c:pt idx="5">
                  <c:v>University of Texas - Arlington</c:v>
                </c:pt>
                <c:pt idx="6">
                  <c:v>Tarleton State University</c:v>
                </c:pt>
                <c:pt idx="7">
                  <c:v>Texas Tech University</c:v>
                </c:pt>
              </c:strCache>
            </c:strRef>
          </c:cat>
          <c:val>
            <c:numRef>
              <c:f>Sheet1!$C$2:$C$9</c:f>
              <c:numCache>
                <c:formatCode>General</c:formatCode>
                <c:ptCount val="8"/>
                <c:pt idx="0">
                  <c:v>8</c:v>
                </c:pt>
                <c:pt idx="1">
                  <c:v>191</c:v>
                </c:pt>
                <c:pt idx="2">
                  <c:v>191</c:v>
                </c:pt>
                <c:pt idx="3">
                  <c:v>220</c:v>
                </c:pt>
                <c:pt idx="4">
                  <c:v>607</c:v>
                </c:pt>
                <c:pt idx="5">
                  <c:v>714</c:v>
                </c:pt>
                <c:pt idx="6">
                  <c:v>266</c:v>
                </c:pt>
                <c:pt idx="7">
                  <c:v>247</c:v>
                </c:pt>
              </c:numCache>
            </c:numRef>
          </c:val>
          <c:extLst>
            <c:ext xmlns:c16="http://schemas.microsoft.com/office/drawing/2014/chart" uri="{C3380CC4-5D6E-409C-BE32-E72D297353CC}">
              <c16:uniqueId val="{00000001-CC88-4328-AF8A-CE4040416EB6}"/>
            </c:ext>
          </c:extLst>
        </c:ser>
        <c:dLbls>
          <c:showLegendKey val="0"/>
          <c:showVal val="0"/>
          <c:showCatName val="0"/>
          <c:showSerName val="0"/>
          <c:showPercent val="0"/>
          <c:showBubbleSize val="0"/>
        </c:dLbls>
        <c:gapWidth val="219"/>
        <c:overlap val="-27"/>
        <c:axId val="347233600"/>
        <c:axId val="1338087216"/>
      </c:barChart>
      <c:catAx>
        <c:axId val="347233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2">
                    <a:lumMod val="50000"/>
                  </a:schemeClr>
                </a:solidFill>
                <a:latin typeface="+mn-lt"/>
                <a:ea typeface="+mn-ea"/>
                <a:cs typeface="+mn-cs"/>
              </a:defRPr>
            </a:pPr>
            <a:endParaRPr lang="en-US"/>
          </a:p>
        </c:txPr>
        <c:crossAx val="1338087216"/>
        <c:crosses val="autoZero"/>
        <c:auto val="1"/>
        <c:lblAlgn val="ctr"/>
        <c:lblOffset val="100"/>
        <c:noMultiLvlLbl val="0"/>
      </c:catAx>
      <c:valAx>
        <c:axId val="1338087216"/>
        <c:scaling>
          <c:orientation val="minMax"/>
          <c:max val="7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bg2">
                        <a:lumMod val="50000"/>
                      </a:schemeClr>
                    </a:solidFill>
                    <a:latin typeface="+mn-lt"/>
                    <a:ea typeface="+mn-ea"/>
                    <a:cs typeface="+mn-cs"/>
                  </a:defRPr>
                </a:pPr>
                <a:r>
                  <a:rPr lang="en-US"/>
                  <a:t>Count of Teachers</a:t>
                </a:r>
              </a:p>
            </c:rich>
          </c:tx>
          <c:layout>
            <c:manualLayout>
              <c:xMode val="edge"/>
              <c:yMode val="edge"/>
              <c:x val="0"/>
              <c:y val="0.25201148366135873"/>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bg2">
                      <a:lumMod val="50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2">
                    <a:lumMod val="50000"/>
                  </a:schemeClr>
                </a:solidFill>
                <a:latin typeface="+mn-lt"/>
                <a:ea typeface="+mn-ea"/>
                <a:cs typeface="+mn-cs"/>
              </a:defRPr>
            </a:pPr>
            <a:endParaRPr lang="en-US"/>
          </a:p>
        </c:txPr>
        <c:crossAx val="347233600"/>
        <c:crosses val="autoZero"/>
        <c:crossBetween val="between"/>
      </c:valAx>
      <c:spPr>
        <a:noFill/>
        <a:ln>
          <a:noFill/>
        </a:ln>
        <a:effectLst/>
      </c:spPr>
    </c:plotArea>
    <c:legend>
      <c:legendPos val="b"/>
      <c:layout>
        <c:manualLayout>
          <c:xMode val="edge"/>
          <c:yMode val="edge"/>
          <c:x val="0.30787021187568947"/>
          <c:y val="7.4762433836875536E-3"/>
          <c:w val="0.36026898748343555"/>
          <c:h val="5.742077900829135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bg2">
                  <a:lumMod val="50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2">
              <a:lumMod val="50000"/>
            </a:schemeClr>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656E3E-4B40-B441-9C41-6FF97D55B2B5}" type="datetimeFigureOut">
              <a:rPr lang="en-US" smtClean="0"/>
              <a:t>8/28/24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5E4A0B-5523-524D-9808-AA1F2E6B6722}" type="slidenum">
              <a:rPr lang="en-US" smtClean="0"/>
              <a:t>‹#›</a:t>
            </a:fld>
            <a:endParaRPr lang="en-US"/>
          </a:p>
        </p:txBody>
      </p:sp>
    </p:spTree>
    <p:extLst>
      <p:ext uri="{BB962C8B-B14F-4D97-AF65-F5344CB8AC3E}">
        <p14:creationId xmlns:p14="http://schemas.microsoft.com/office/powerpoint/2010/main" val="62281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C5E4A0B-5523-524D-9808-AA1F2E6B6722}" type="slidenum">
              <a:rPr lang="en-US" smtClean="0"/>
              <a:t>2</a:t>
            </a:fld>
            <a:endParaRPr lang="en-US"/>
          </a:p>
        </p:txBody>
      </p:sp>
    </p:spTree>
    <p:extLst>
      <p:ext uri="{BB962C8B-B14F-4D97-AF65-F5344CB8AC3E}">
        <p14:creationId xmlns:p14="http://schemas.microsoft.com/office/powerpoint/2010/main" val="3886178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16.xml"/><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xml"/><Relationship Id="rId1" Type="http://schemas.openxmlformats.org/officeDocument/2006/relationships/tags" Target="../tags/tag17.xml"/><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3.png"/><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3.png"/><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5" Type="http://schemas.openxmlformats.org/officeDocument/2006/relationships/image" Target="../media/image3.png"/><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7053C0BB-2736-D5C8-4520-C568D088B172}"/>
              </a:ext>
            </a:extLst>
          </p:cNvPr>
          <p:cNvGraphicFramePr>
            <a:graphicFrameLocks noChangeAspect="1"/>
          </p:cNvGraphicFramePr>
          <p:nvPr userDrawn="1">
            <p:custDataLst>
              <p:tags r:id="rId1"/>
            </p:custDataLst>
            <p:extLst>
              <p:ext uri="{D42A27DB-BD31-4B8C-83A1-F6EECF244321}">
                <p14:modId xmlns:p14="http://schemas.microsoft.com/office/powerpoint/2010/main" val="19028306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5" name="think-cell data - do not delete" hidden="1">
                        <a:extLst>
                          <a:ext uri="{FF2B5EF4-FFF2-40B4-BE49-F238E27FC236}">
                            <a16:creationId xmlns:a16="http://schemas.microsoft.com/office/drawing/2014/main" id="{7053C0BB-2736-D5C8-4520-C568D088B17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B92CABB-9D47-E434-34A2-2F49772BAD32}"/>
              </a:ext>
            </a:extLst>
          </p:cNvPr>
          <p:cNvSpPr>
            <a:spLocks noGrp="1"/>
          </p:cNvSpPr>
          <p:nvPr>
            <p:ph type="ctrTitle" hasCustomPrompt="1"/>
          </p:nvPr>
        </p:nvSpPr>
        <p:spPr>
          <a:xfrm>
            <a:off x="1524000" y="1122363"/>
            <a:ext cx="9144000" cy="2387600"/>
          </a:xfrm>
        </p:spPr>
        <p:txBody>
          <a:bodyPr vert="horz" anchor="b"/>
          <a:lstStyle>
            <a:lvl1pPr algn="ctr">
              <a:defRPr sz="6000" b="1" i="0">
                <a:latin typeface="Futura" panose="020B0602020204020303" pitchFamily="34" charset="-79"/>
                <a:cs typeface="Futura" panose="020B0602020204020303" pitchFamily="34" charset="-79"/>
              </a:defRPr>
            </a:lvl1pPr>
          </a:lstStyle>
          <a:p>
            <a:r>
              <a:rPr lang="en-US"/>
              <a:t>CLICK TO EDIT MASTER TITLE STYLE</a:t>
            </a:r>
          </a:p>
        </p:txBody>
      </p:sp>
      <p:sp>
        <p:nvSpPr>
          <p:cNvPr id="3" name="Subtitle 2">
            <a:extLst>
              <a:ext uri="{FF2B5EF4-FFF2-40B4-BE49-F238E27FC236}">
                <a16:creationId xmlns:a16="http://schemas.microsoft.com/office/drawing/2014/main" id="{3EF20C0B-455C-B1A3-086B-81929E37BC66}"/>
              </a:ext>
            </a:extLst>
          </p:cNvPr>
          <p:cNvSpPr>
            <a:spLocks noGrp="1"/>
          </p:cNvSpPr>
          <p:nvPr>
            <p:ph type="subTitle" idx="1"/>
          </p:nvPr>
        </p:nvSpPr>
        <p:spPr>
          <a:xfrm>
            <a:off x="1524000" y="3602038"/>
            <a:ext cx="9144000" cy="1655762"/>
          </a:xfrm>
        </p:spPr>
        <p:txBody>
          <a:bodyPr/>
          <a:lstStyle>
            <a:lvl1pPr marL="0" indent="0" algn="ctr">
              <a:buNone/>
              <a:defRPr sz="2400" b="0" i="0">
                <a:latin typeface="Futura Medium" panose="020B0602020204020303" pitchFamily="34" charset="-79"/>
                <a:cs typeface="Futura Medium" panose="020B0602020204020303" pitchFamily="34"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Rectangle 6">
            <a:extLst>
              <a:ext uri="{FF2B5EF4-FFF2-40B4-BE49-F238E27FC236}">
                <a16:creationId xmlns:a16="http://schemas.microsoft.com/office/drawing/2014/main" id="{6432A58F-46DE-98EA-77AD-97AFE4E5127E}"/>
              </a:ext>
            </a:extLst>
          </p:cNvPr>
          <p:cNvSpPr/>
          <p:nvPr/>
        </p:nvSpPr>
        <p:spPr>
          <a:xfrm>
            <a:off x="0" y="6657975"/>
            <a:ext cx="12192000" cy="200025"/>
          </a:xfrm>
          <a:prstGeom prst="rect">
            <a:avLst/>
          </a:prstGeom>
          <a:gradFill flip="none" rotWithShape="1">
            <a:gsLst>
              <a:gs pos="0">
                <a:srgbClr val="DF4132"/>
              </a:gs>
              <a:gs pos="100000">
                <a:srgbClr val="FBB040"/>
              </a:gs>
            </a:gsLst>
            <a:lin ang="2154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3">
            <a:extLst>
              <a:ext uri="{FF2B5EF4-FFF2-40B4-BE49-F238E27FC236}">
                <a16:creationId xmlns:a16="http://schemas.microsoft.com/office/drawing/2014/main" id="{155AC669-09DF-1045-5E16-0F4FF2CF12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B96C7-E789-EC45-A2C4-2809873AE6BB}" type="datetimeFigureOut">
              <a:rPr lang="en-US" smtClean="0"/>
              <a:t>8/28/24</a:t>
            </a:fld>
            <a:endParaRPr lang="en-US"/>
          </a:p>
        </p:txBody>
      </p:sp>
      <p:sp>
        <p:nvSpPr>
          <p:cNvPr id="9" name="Footer Placeholder 4">
            <a:extLst>
              <a:ext uri="{FF2B5EF4-FFF2-40B4-BE49-F238E27FC236}">
                <a16:creationId xmlns:a16="http://schemas.microsoft.com/office/drawing/2014/main" id="{F6AD2BD8-B85F-621E-E48C-0B58C14C72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 name="Slide Number Placeholder 5">
            <a:extLst>
              <a:ext uri="{FF2B5EF4-FFF2-40B4-BE49-F238E27FC236}">
                <a16:creationId xmlns:a16="http://schemas.microsoft.com/office/drawing/2014/main" id="{FBFC74C8-8FAA-BFB5-6759-45439AD0E2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FEBA6-A87D-4C4C-93E5-8DFCC3FD88FC}" type="slidenum">
              <a:rPr lang="en-US" smtClean="0"/>
              <a:t>‹#›</a:t>
            </a:fld>
            <a:endParaRPr lang="en-US"/>
          </a:p>
        </p:txBody>
      </p:sp>
    </p:spTree>
    <p:extLst>
      <p:ext uri="{BB962C8B-B14F-4D97-AF65-F5344CB8AC3E}">
        <p14:creationId xmlns:p14="http://schemas.microsoft.com/office/powerpoint/2010/main" val="2090053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A86EF5-175D-5D9D-80CF-22ADBE413399}"/>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3" name="Footer Placeholder 2">
            <a:extLst>
              <a:ext uri="{FF2B5EF4-FFF2-40B4-BE49-F238E27FC236}">
                <a16:creationId xmlns:a16="http://schemas.microsoft.com/office/drawing/2014/main" id="{C3D88899-7F7F-DCD1-A3B4-D0ADD536815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4D401C-C0E3-FA6D-53C6-1DAC837C3DC0}"/>
              </a:ext>
            </a:extLst>
          </p:cNvPr>
          <p:cNvSpPr>
            <a:spLocks noGrp="1"/>
          </p:cNvSpPr>
          <p:nvPr>
            <p:ph type="sldNum" sz="quarter" idx="12"/>
          </p:nvPr>
        </p:nvSpPr>
        <p:spPr/>
        <p:txBody>
          <a:bodyPr/>
          <a:lstStyle/>
          <a:p>
            <a:fld id="{D9DF34D0-69C6-428C-BDDD-B83204DF7343}" type="slidenum">
              <a:rPr lang="en-US" smtClean="0"/>
              <a:t>‹#›</a:t>
            </a:fld>
            <a:endParaRPr lang="en-US"/>
          </a:p>
        </p:txBody>
      </p:sp>
    </p:spTree>
    <p:extLst>
      <p:ext uri="{BB962C8B-B14F-4D97-AF65-F5344CB8AC3E}">
        <p14:creationId xmlns:p14="http://schemas.microsoft.com/office/powerpoint/2010/main" val="262972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7E38CF77-32F8-17A9-BC71-F71A8DC8DC7B}"/>
              </a:ext>
            </a:extLst>
          </p:cNvPr>
          <p:cNvGraphicFramePr>
            <a:graphicFrameLocks noChangeAspect="1"/>
          </p:cNvGraphicFramePr>
          <p:nvPr userDrawn="1">
            <p:custDataLst>
              <p:tags r:id="rId1"/>
            </p:custDataLst>
            <p:extLst>
              <p:ext uri="{D42A27DB-BD31-4B8C-83A1-F6EECF244321}">
                <p14:modId xmlns:p14="http://schemas.microsoft.com/office/powerpoint/2010/main" val="32560340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9" name="think-cell data - do not delete" hidden="1">
                        <a:extLst>
                          <a:ext uri="{FF2B5EF4-FFF2-40B4-BE49-F238E27FC236}">
                            <a16:creationId xmlns:a16="http://schemas.microsoft.com/office/drawing/2014/main" id="{7E38CF77-32F8-17A9-BC71-F71A8DC8DC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3E6127C-47B2-F0D3-0F96-14EEF90894E7}"/>
              </a:ext>
            </a:extLst>
          </p:cNvPr>
          <p:cNvSpPr>
            <a:spLocks noGrp="1"/>
          </p:cNvSpPr>
          <p:nvPr>
            <p:ph type="title"/>
          </p:nvPr>
        </p:nvSpPr>
        <p:spPr>
          <a:xfrm>
            <a:off x="839788" y="457200"/>
            <a:ext cx="3932237" cy="1600200"/>
          </a:xfrm>
        </p:spPr>
        <p:txBody>
          <a:bodyPr vert="horz"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88BE87-3284-C979-169D-0C667FB63E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0D5CE6-4F5B-33DF-5341-7B610C5DCD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142699-DBC1-9E5E-00FE-40CF1DF3828B}"/>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6" name="Footer Placeholder 5">
            <a:extLst>
              <a:ext uri="{FF2B5EF4-FFF2-40B4-BE49-F238E27FC236}">
                <a16:creationId xmlns:a16="http://schemas.microsoft.com/office/drawing/2014/main" id="{5D2BAB2E-419A-9947-AE39-0C1306DBFF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F52CD6-AB24-D0F3-8B36-8083024451D3}"/>
              </a:ext>
            </a:extLst>
          </p:cNvPr>
          <p:cNvSpPr>
            <a:spLocks noGrp="1"/>
          </p:cNvSpPr>
          <p:nvPr>
            <p:ph type="sldNum" sz="quarter" idx="12"/>
          </p:nvPr>
        </p:nvSpPr>
        <p:spPr/>
        <p:txBody>
          <a:bodyPr/>
          <a:lstStyle/>
          <a:p>
            <a:fld id="{D9DF34D0-69C6-428C-BDDD-B83204DF7343}" type="slidenum">
              <a:rPr lang="en-US" smtClean="0"/>
              <a:t>‹#›</a:t>
            </a:fld>
            <a:endParaRPr lang="en-US"/>
          </a:p>
        </p:txBody>
      </p:sp>
    </p:spTree>
    <p:extLst>
      <p:ext uri="{BB962C8B-B14F-4D97-AF65-F5344CB8AC3E}">
        <p14:creationId xmlns:p14="http://schemas.microsoft.com/office/powerpoint/2010/main" val="3843706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E1A21FE0-DD28-85EB-EE22-C08562C9C1C1}"/>
              </a:ext>
            </a:extLst>
          </p:cNvPr>
          <p:cNvGraphicFramePr>
            <a:graphicFrameLocks noChangeAspect="1"/>
          </p:cNvGraphicFramePr>
          <p:nvPr userDrawn="1">
            <p:custDataLst>
              <p:tags r:id="rId1"/>
            </p:custDataLst>
            <p:extLst>
              <p:ext uri="{D42A27DB-BD31-4B8C-83A1-F6EECF244321}">
                <p14:modId xmlns:p14="http://schemas.microsoft.com/office/powerpoint/2010/main" val="17860481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9" name="think-cell data - do not delete" hidden="1">
                        <a:extLst>
                          <a:ext uri="{FF2B5EF4-FFF2-40B4-BE49-F238E27FC236}">
                            <a16:creationId xmlns:a16="http://schemas.microsoft.com/office/drawing/2014/main" id="{E1A21FE0-DD28-85EB-EE22-C08562C9C1C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98A5A6B9-32DC-5CCF-7E95-5D7B9B2FAD80}"/>
              </a:ext>
            </a:extLst>
          </p:cNvPr>
          <p:cNvSpPr>
            <a:spLocks noGrp="1"/>
          </p:cNvSpPr>
          <p:nvPr>
            <p:ph type="title"/>
          </p:nvPr>
        </p:nvSpPr>
        <p:spPr>
          <a:xfrm>
            <a:off x="839788" y="457200"/>
            <a:ext cx="3932237" cy="1600200"/>
          </a:xfrm>
        </p:spPr>
        <p:txBody>
          <a:bodyPr vert="horz"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27E9F0-972D-3831-A652-1F5E817C2B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348CB53-3CE5-AD7C-F420-34C327D0EE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8E6DDA-9980-DF82-521D-7456A3B44907}"/>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6" name="Footer Placeholder 5">
            <a:extLst>
              <a:ext uri="{FF2B5EF4-FFF2-40B4-BE49-F238E27FC236}">
                <a16:creationId xmlns:a16="http://schemas.microsoft.com/office/drawing/2014/main" id="{A2C405BE-3A70-FB69-6F1A-8CF311738B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1A5CCF-AEC8-5076-8BF1-F26E70155BDF}"/>
              </a:ext>
            </a:extLst>
          </p:cNvPr>
          <p:cNvSpPr>
            <a:spLocks noGrp="1"/>
          </p:cNvSpPr>
          <p:nvPr>
            <p:ph type="sldNum" sz="quarter" idx="12"/>
          </p:nvPr>
        </p:nvSpPr>
        <p:spPr/>
        <p:txBody>
          <a:bodyPr/>
          <a:lstStyle/>
          <a:p>
            <a:fld id="{D9DF34D0-69C6-428C-BDDD-B83204DF7343}" type="slidenum">
              <a:rPr lang="en-US" smtClean="0"/>
              <a:t>‹#›</a:t>
            </a:fld>
            <a:endParaRPr lang="en-US"/>
          </a:p>
        </p:txBody>
      </p:sp>
    </p:spTree>
    <p:extLst>
      <p:ext uri="{BB962C8B-B14F-4D97-AF65-F5344CB8AC3E}">
        <p14:creationId xmlns:p14="http://schemas.microsoft.com/office/powerpoint/2010/main" val="9015793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28767AAA-17E0-321E-03D9-EDF3DB3467D5}"/>
              </a:ext>
            </a:extLst>
          </p:cNvPr>
          <p:cNvGraphicFramePr>
            <a:graphicFrameLocks noChangeAspect="1"/>
          </p:cNvGraphicFramePr>
          <p:nvPr userDrawn="1">
            <p:custDataLst>
              <p:tags r:id="rId1"/>
            </p:custDataLst>
            <p:extLst>
              <p:ext uri="{D42A27DB-BD31-4B8C-83A1-F6EECF244321}">
                <p14:modId xmlns:p14="http://schemas.microsoft.com/office/powerpoint/2010/main" val="2835775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8" name="think-cell data - do not delete" hidden="1">
                        <a:extLst>
                          <a:ext uri="{FF2B5EF4-FFF2-40B4-BE49-F238E27FC236}">
                            <a16:creationId xmlns:a16="http://schemas.microsoft.com/office/drawing/2014/main" id="{28767AAA-17E0-321E-03D9-EDF3DB3467D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168D5E5-99EA-8B56-B6D9-F620E62550AB}"/>
              </a:ext>
            </a:extLst>
          </p:cNvPr>
          <p:cNvSpPr>
            <a:spLocks noGrp="1"/>
          </p:cNvSpPr>
          <p:nvPr>
            <p:ph type="title"/>
          </p:nvPr>
        </p:nvSpPr>
        <p:spPr/>
        <p:txBody>
          <a:bodyPr vert="horz"/>
          <a:lstStyle/>
          <a:p>
            <a:r>
              <a:rPr lang="en-US"/>
              <a:t>Click to edit Master title style</a:t>
            </a:r>
          </a:p>
        </p:txBody>
      </p:sp>
      <p:sp>
        <p:nvSpPr>
          <p:cNvPr id="3" name="Vertical Text Placeholder 2">
            <a:extLst>
              <a:ext uri="{FF2B5EF4-FFF2-40B4-BE49-F238E27FC236}">
                <a16:creationId xmlns:a16="http://schemas.microsoft.com/office/drawing/2014/main" id="{F0786DD9-814B-ECCE-8AA5-91658EFBEA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9D9EF4-A611-F902-88CF-530BAF7E8002}"/>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5" name="Footer Placeholder 4">
            <a:extLst>
              <a:ext uri="{FF2B5EF4-FFF2-40B4-BE49-F238E27FC236}">
                <a16:creationId xmlns:a16="http://schemas.microsoft.com/office/drawing/2014/main" id="{0D6457B2-9EF2-823D-BBCF-7E187B78E6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8FCD4F-139C-E4FD-26F3-D81C33B90D51}"/>
              </a:ext>
            </a:extLst>
          </p:cNvPr>
          <p:cNvSpPr>
            <a:spLocks noGrp="1"/>
          </p:cNvSpPr>
          <p:nvPr>
            <p:ph type="sldNum" sz="quarter" idx="12"/>
          </p:nvPr>
        </p:nvSpPr>
        <p:spPr/>
        <p:txBody>
          <a:bodyPr/>
          <a:lstStyle/>
          <a:p>
            <a:fld id="{D9DF34D0-69C6-428C-BDDD-B83204DF7343}" type="slidenum">
              <a:rPr lang="en-US" smtClean="0"/>
              <a:t>‹#›</a:t>
            </a:fld>
            <a:endParaRPr lang="en-US"/>
          </a:p>
        </p:txBody>
      </p:sp>
    </p:spTree>
    <p:extLst>
      <p:ext uri="{BB962C8B-B14F-4D97-AF65-F5344CB8AC3E}">
        <p14:creationId xmlns:p14="http://schemas.microsoft.com/office/powerpoint/2010/main" val="4061341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363849C3-B748-7489-E7DA-369C8D796D19}"/>
              </a:ext>
            </a:extLst>
          </p:cNvPr>
          <p:cNvGraphicFramePr>
            <a:graphicFrameLocks noChangeAspect="1"/>
          </p:cNvGraphicFramePr>
          <p:nvPr userDrawn="1">
            <p:custDataLst>
              <p:tags r:id="rId1"/>
            </p:custDataLst>
            <p:extLst>
              <p:ext uri="{D42A27DB-BD31-4B8C-83A1-F6EECF244321}">
                <p14:modId xmlns:p14="http://schemas.microsoft.com/office/powerpoint/2010/main" val="34826372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8" name="think-cell data - do not delete" hidden="1">
                        <a:extLst>
                          <a:ext uri="{FF2B5EF4-FFF2-40B4-BE49-F238E27FC236}">
                            <a16:creationId xmlns:a16="http://schemas.microsoft.com/office/drawing/2014/main" id="{363849C3-B748-7489-E7DA-369C8D796D1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Vertical Title 1">
            <a:extLst>
              <a:ext uri="{FF2B5EF4-FFF2-40B4-BE49-F238E27FC236}">
                <a16:creationId xmlns:a16="http://schemas.microsoft.com/office/drawing/2014/main" id="{F9F5124B-35F4-1226-EB60-A66AAF91E2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AFE998-61D1-237E-15CA-5AB40E578F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6C7C85-5FC5-C77E-988E-238AC96AA0F3}"/>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5" name="Footer Placeholder 4">
            <a:extLst>
              <a:ext uri="{FF2B5EF4-FFF2-40B4-BE49-F238E27FC236}">
                <a16:creationId xmlns:a16="http://schemas.microsoft.com/office/drawing/2014/main" id="{F189E99B-8C37-7EDE-6FA3-DDECF1EA20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19E8DF-45D3-D39A-7C51-24E7DD92A649}"/>
              </a:ext>
            </a:extLst>
          </p:cNvPr>
          <p:cNvSpPr>
            <a:spLocks noGrp="1"/>
          </p:cNvSpPr>
          <p:nvPr>
            <p:ph type="sldNum" sz="quarter" idx="12"/>
          </p:nvPr>
        </p:nvSpPr>
        <p:spPr/>
        <p:txBody>
          <a:bodyPr/>
          <a:lstStyle/>
          <a:p>
            <a:fld id="{D9DF34D0-69C6-428C-BDDD-B83204DF7343}" type="slidenum">
              <a:rPr lang="en-US" smtClean="0"/>
              <a:t>‹#›</a:t>
            </a:fld>
            <a:endParaRPr lang="en-US"/>
          </a:p>
        </p:txBody>
      </p:sp>
    </p:spTree>
    <p:extLst>
      <p:ext uri="{BB962C8B-B14F-4D97-AF65-F5344CB8AC3E}">
        <p14:creationId xmlns:p14="http://schemas.microsoft.com/office/powerpoint/2010/main" val="2720701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mp; Text">
  <p:cSld name="Title &amp; Text">
    <p:spTree>
      <p:nvGrpSpPr>
        <p:cNvPr id="1" name="Shape 18"/>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9F8ABB9E-C675-8C24-AF56-01DE082D17B4}"/>
              </a:ext>
            </a:extLst>
          </p:cNvPr>
          <p:cNvGraphicFramePr>
            <a:graphicFrameLocks noChangeAspect="1"/>
          </p:cNvGraphicFramePr>
          <p:nvPr userDrawn="1">
            <p:custDataLst>
              <p:tags r:id="rId1"/>
            </p:custDataLst>
            <p:extLst>
              <p:ext uri="{D42A27DB-BD31-4B8C-83A1-F6EECF244321}">
                <p14:modId xmlns:p14="http://schemas.microsoft.com/office/powerpoint/2010/main" val="15131894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2" name="think-cell data - do not delete" hidden="1">
                        <a:extLst>
                          <a:ext uri="{FF2B5EF4-FFF2-40B4-BE49-F238E27FC236}">
                            <a16:creationId xmlns:a16="http://schemas.microsoft.com/office/drawing/2014/main" id="{9F8ABB9E-C675-8C24-AF56-01DE082D17B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9" name="Google Shape;19;p4"/>
          <p:cNvSpPr txBox="1">
            <a:spLocks noGrp="1"/>
          </p:cNvSpPr>
          <p:nvPr>
            <p:ph type="title"/>
          </p:nvPr>
        </p:nvSpPr>
        <p:spPr>
          <a:xfrm>
            <a:off x="360215" y="302348"/>
            <a:ext cx="11457711" cy="1143000"/>
          </a:xfrm>
          <a:prstGeom prst="rect">
            <a:avLst/>
          </a:prstGeom>
          <a:noFill/>
          <a:ln>
            <a:noFill/>
          </a:ln>
        </p:spPr>
        <p:txBody>
          <a:bodyPr spcFirstLastPara="1" wrap="square" lIns="91400" tIns="45700" rIns="91400" bIns="45700" anchor="ctr" anchorCtr="0">
            <a:norm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0" name="Google Shape;20;p4"/>
          <p:cNvSpPr txBox="1">
            <a:spLocks noGrp="1"/>
          </p:cNvSpPr>
          <p:nvPr>
            <p:ph type="body" idx="1"/>
          </p:nvPr>
        </p:nvSpPr>
        <p:spPr>
          <a:xfrm>
            <a:off x="360215" y="1600209"/>
            <a:ext cx="11457711" cy="4525963"/>
          </a:xfrm>
          <a:prstGeom prst="rect">
            <a:avLst/>
          </a:prstGeom>
          <a:noFill/>
          <a:ln>
            <a:noFill/>
          </a:ln>
        </p:spPr>
        <p:txBody>
          <a:bodyPr spcFirstLastPara="1" wrap="square" lIns="91400" tIns="45700" rIns="91400"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pPr lvl="0"/>
            <a:r>
              <a:rPr lang="en-US"/>
              <a:t>Click to edit Master text styles</a:t>
            </a:r>
          </a:p>
        </p:txBody>
      </p:sp>
      <p:sp>
        <p:nvSpPr>
          <p:cNvPr id="21" name="Google Shape;21;p4"/>
          <p:cNvSpPr txBox="1">
            <a:spLocks noGrp="1"/>
          </p:cNvSpPr>
          <p:nvPr>
            <p:ph type="sldNum" idx="12"/>
          </p:nvPr>
        </p:nvSpPr>
        <p:spPr>
          <a:xfrm>
            <a:off x="11208327" y="6300942"/>
            <a:ext cx="72044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800">
                <a:solidFill>
                  <a:srgbClr val="888888"/>
                </a:solidFill>
                <a:latin typeface="Montserrat"/>
                <a:ea typeface="Montserrat"/>
                <a:cs typeface="Montserrat"/>
                <a:sym typeface="Montserrat"/>
              </a:defRPr>
            </a:lvl1pPr>
            <a:lvl2pPr marL="0" marR="0" lvl="1" indent="0" algn="r" rtl="0">
              <a:spcBef>
                <a:spcPts val="0"/>
              </a:spcBef>
              <a:buNone/>
              <a:defRPr sz="800">
                <a:solidFill>
                  <a:srgbClr val="888888"/>
                </a:solidFill>
                <a:latin typeface="Montserrat"/>
                <a:ea typeface="Montserrat"/>
                <a:cs typeface="Montserrat"/>
                <a:sym typeface="Montserrat"/>
              </a:defRPr>
            </a:lvl2pPr>
            <a:lvl3pPr marL="0" marR="0" lvl="2" indent="0" algn="r" rtl="0">
              <a:spcBef>
                <a:spcPts val="0"/>
              </a:spcBef>
              <a:buNone/>
              <a:defRPr sz="800">
                <a:solidFill>
                  <a:srgbClr val="888888"/>
                </a:solidFill>
                <a:latin typeface="Montserrat"/>
                <a:ea typeface="Montserrat"/>
                <a:cs typeface="Montserrat"/>
                <a:sym typeface="Montserrat"/>
              </a:defRPr>
            </a:lvl3pPr>
            <a:lvl4pPr marL="0" marR="0" lvl="3" indent="0" algn="r" rtl="0">
              <a:spcBef>
                <a:spcPts val="0"/>
              </a:spcBef>
              <a:buNone/>
              <a:defRPr sz="800">
                <a:solidFill>
                  <a:srgbClr val="888888"/>
                </a:solidFill>
                <a:latin typeface="Montserrat"/>
                <a:ea typeface="Montserrat"/>
                <a:cs typeface="Montserrat"/>
                <a:sym typeface="Montserrat"/>
              </a:defRPr>
            </a:lvl4pPr>
            <a:lvl5pPr marL="0" marR="0" lvl="4" indent="0" algn="r" rtl="0">
              <a:spcBef>
                <a:spcPts val="0"/>
              </a:spcBef>
              <a:buNone/>
              <a:defRPr sz="800">
                <a:solidFill>
                  <a:srgbClr val="888888"/>
                </a:solidFill>
                <a:latin typeface="Montserrat"/>
                <a:ea typeface="Montserrat"/>
                <a:cs typeface="Montserrat"/>
                <a:sym typeface="Montserrat"/>
              </a:defRPr>
            </a:lvl5pPr>
            <a:lvl6pPr marL="0" marR="0" lvl="5" indent="0" algn="r" rtl="0">
              <a:spcBef>
                <a:spcPts val="0"/>
              </a:spcBef>
              <a:buNone/>
              <a:defRPr sz="800">
                <a:solidFill>
                  <a:srgbClr val="888888"/>
                </a:solidFill>
                <a:latin typeface="Montserrat"/>
                <a:ea typeface="Montserrat"/>
                <a:cs typeface="Montserrat"/>
                <a:sym typeface="Montserrat"/>
              </a:defRPr>
            </a:lvl6pPr>
            <a:lvl7pPr marL="0" marR="0" lvl="6" indent="0" algn="r" rtl="0">
              <a:spcBef>
                <a:spcPts val="0"/>
              </a:spcBef>
              <a:buNone/>
              <a:defRPr sz="800">
                <a:solidFill>
                  <a:srgbClr val="888888"/>
                </a:solidFill>
                <a:latin typeface="Montserrat"/>
                <a:ea typeface="Montserrat"/>
                <a:cs typeface="Montserrat"/>
                <a:sym typeface="Montserrat"/>
              </a:defRPr>
            </a:lvl7pPr>
            <a:lvl8pPr marL="0" marR="0" lvl="7" indent="0" algn="r" rtl="0">
              <a:spcBef>
                <a:spcPts val="0"/>
              </a:spcBef>
              <a:buNone/>
              <a:defRPr sz="800">
                <a:solidFill>
                  <a:srgbClr val="888888"/>
                </a:solidFill>
                <a:latin typeface="Montserrat"/>
                <a:ea typeface="Montserrat"/>
                <a:cs typeface="Montserrat"/>
                <a:sym typeface="Montserrat"/>
              </a:defRPr>
            </a:lvl8pPr>
            <a:lvl9pPr marL="0" marR="0" lvl="8" indent="0" algn="r" rtl="0">
              <a:spcBef>
                <a:spcPts val="0"/>
              </a:spcBef>
              <a:buNone/>
              <a:defRPr sz="800">
                <a:solidFill>
                  <a:srgbClr val="888888"/>
                </a:solidFill>
                <a:latin typeface="Montserrat"/>
                <a:ea typeface="Montserrat"/>
                <a:cs typeface="Montserrat"/>
                <a:sym typeface="Montserrat"/>
              </a:defRPr>
            </a:lvl9pPr>
          </a:lstStyle>
          <a:p>
            <a:fld id="{D9DF34D0-69C6-428C-BDDD-B83204DF7343}" type="slidenum">
              <a:rPr lang="en-US" smtClean="0"/>
              <a:t>‹#›</a:t>
            </a:fld>
            <a:endParaRPr lang="en-US"/>
          </a:p>
        </p:txBody>
      </p:sp>
    </p:spTree>
    <p:extLst>
      <p:ext uri="{BB962C8B-B14F-4D97-AF65-F5344CB8AC3E}">
        <p14:creationId xmlns:p14="http://schemas.microsoft.com/office/powerpoint/2010/main" val="20305055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Content Slide 1">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02AB63F4-9377-9A31-D662-808120C29937}"/>
              </a:ext>
            </a:extLst>
          </p:cNvPr>
          <p:cNvGraphicFramePr>
            <a:graphicFrameLocks noChangeAspect="1"/>
          </p:cNvGraphicFramePr>
          <p:nvPr>
            <p:custDataLst>
              <p:tags r:id="rId1"/>
            </p:custDataLst>
            <p:extLst>
              <p:ext uri="{D42A27DB-BD31-4B8C-83A1-F6EECF244321}">
                <p14:modId xmlns:p14="http://schemas.microsoft.com/office/powerpoint/2010/main" val="38002243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2" name="think-cell data - do not delete" hidden="1">
                        <a:extLst>
                          <a:ext uri="{FF2B5EF4-FFF2-40B4-BE49-F238E27FC236}">
                            <a16:creationId xmlns:a16="http://schemas.microsoft.com/office/drawing/2014/main" id="{02AB63F4-9377-9A31-D662-808120C2993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250837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ontent Slide 2 W/Runner">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26D99DF2-0252-86C4-54E6-CC8C40E31245}"/>
              </a:ext>
            </a:extLst>
          </p:cNvPr>
          <p:cNvGraphicFramePr>
            <a:graphicFrameLocks noChangeAspect="1"/>
          </p:cNvGraphicFramePr>
          <p:nvPr>
            <p:custDataLst>
              <p:tags r:id="rId1"/>
            </p:custDataLst>
            <p:extLst>
              <p:ext uri="{D42A27DB-BD31-4B8C-83A1-F6EECF244321}">
                <p14:modId xmlns:p14="http://schemas.microsoft.com/office/powerpoint/2010/main" val="29372159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2" name="think-cell data - do not delete" hidden="1">
                        <a:extLst>
                          <a:ext uri="{FF2B5EF4-FFF2-40B4-BE49-F238E27FC236}">
                            <a16:creationId xmlns:a16="http://schemas.microsoft.com/office/drawing/2014/main" id="{26D99DF2-0252-86C4-54E6-CC8C40E312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4" name="Google Shape;17;p4">
            <a:extLst>
              <a:ext uri="{FF2B5EF4-FFF2-40B4-BE49-F238E27FC236}">
                <a16:creationId xmlns:a16="http://schemas.microsoft.com/office/drawing/2014/main" id="{1285C67B-B745-224E-98B3-45218B01B5CE}"/>
              </a:ext>
            </a:extLst>
          </p:cNvPr>
          <p:cNvSpPr txBox="1"/>
          <p:nvPr/>
        </p:nvSpPr>
        <p:spPr>
          <a:xfrm>
            <a:off x="11521440" y="6532485"/>
            <a:ext cx="457200" cy="274200"/>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800" b="1" i="0" u="none" strike="noStrike" kern="1200" cap="none" spc="0" normalizeH="0" baseline="0" noProof="0">
                <a:ln>
                  <a:noFill/>
                </a:ln>
                <a:solidFill>
                  <a:srgbClr val="888E9D"/>
                </a:solidFill>
                <a:effectLst/>
                <a:uLnTx/>
                <a:uFillTx/>
                <a:latin typeface="Verdana"/>
                <a:ea typeface="Verdana"/>
                <a:cs typeface="Verdana"/>
                <a:sym typeface="Verdana"/>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sz="800" b="1" i="0" u="none" strike="noStrike" kern="1200" cap="none" spc="0" normalizeH="0" baseline="0" noProof="0">
              <a:ln>
                <a:noFill/>
              </a:ln>
              <a:solidFill>
                <a:srgbClr val="888E9D"/>
              </a:solidFill>
              <a:effectLst/>
              <a:uLnTx/>
              <a:uFillTx/>
              <a:latin typeface="Verdana"/>
              <a:ea typeface="Verdana"/>
              <a:cs typeface="Verdana"/>
              <a:sym typeface="Verdana"/>
            </a:endParaRPr>
          </a:p>
        </p:txBody>
      </p:sp>
    </p:spTree>
    <p:extLst>
      <p:ext uri="{BB962C8B-B14F-4D97-AF65-F5344CB8AC3E}">
        <p14:creationId xmlns:p14="http://schemas.microsoft.com/office/powerpoint/2010/main" val="3951628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hart w/ Title">
  <p:cSld name="Chart w/ Title">
    <p:spTree>
      <p:nvGrpSpPr>
        <p:cNvPr id="1" name="Shape 13"/>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240184F1-B5D2-791C-5A91-123CFF21AB36}"/>
              </a:ext>
            </a:extLst>
          </p:cNvPr>
          <p:cNvGraphicFramePr>
            <a:graphicFrameLocks noChangeAspect="1"/>
          </p:cNvGraphicFramePr>
          <p:nvPr>
            <p:custDataLst>
              <p:tags r:id="rId1"/>
            </p:custDataLst>
            <p:extLst>
              <p:ext uri="{D42A27DB-BD31-4B8C-83A1-F6EECF244321}">
                <p14:modId xmlns:p14="http://schemas.microsoft.com/office/powerpoint/2010/main" val="5251796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2" name="think-cell data - do not delete" hidden="1">
                        <a:extLst>
                          <a:ext uri="{FF2B5EF4-FFF2-40B4-BE49-F238E27FC236}">
                            <a16:creationId xmlns:a16="http://schemas.microsoft.com/office/drawing/2014/main" id="{240184F1-B5D2-791C-5A91-123CFF21AB3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79633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mp; Text / Partner Logos">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7F32240C-E680-F22F-C21E-B4419CEAD79B}"/>
              </a:ext>
            </a:extLst>
          </p:cNvPr>
          <p:cNvGraphicFramePr>
            <a:graphicFrameLocks noChangeAspect="1"/>
          </p:cNvGraphicFramePr>
          <p:nvPr>
            <p:custDataLst>
              <p:tags r:id="rId1"/>
            </p:custDataLst>
            <p:extLst>
              <p:ext uri="{D42A27DB-BD31-4B8C-83A1-F6EECF244321}">
                <p14:modId xmlns:p14="http://schemas.microsoft.com/office/powerpoint/2010/main" val="736780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2" name="think-cell data - do not delete" hidden="1">
                        <a:extLst>
                          <a:ext uri="{FF2B5EF4-FFF2-40B4-BE49-F238E27FC236}">
                            <a16:creationId xmlns:a16="http://schemas.microsoft.com/office/drawing/2014/main" id="{7F32240C-E680-F22F-C21E-B4419CEAD79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Google Shape;17;p4">
            <a:extLst>
              <a:ext uri="{FF2B5EF4-FFF2-40B4-BE49-F238E27FC236}">
                <a16:creationId xmlns:a16="http://schemas.microsoft.com/office/drawing/2014/main" id="{1095852B-A067-804B-A1E3-8CB0A3D061D9}"/>
              </a:ext>
            </a:extLst>
          </p:cNvPr>
          <p:cNvSpPr txBox="1"/>
          <p:nvPr/>
        </p:nvSpPr>
        <p:spPr>
          <a:xfrm>
            <a:off x="11521440" y="6480550"/>
            <a:ext cx="457200" cy="2742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800" b="1" i="0" u="none" strike="noStrike" cap="none">
                <a:solidFill>
                  <a:srgbClr val="888E9D"/>
                </a:solidFill>
                <a:latin typeface="Verdana"/>
                <a:ea typeface="Verdana"/>
                <a:cs typeface="Verdana"/>
                <a:sym typeface="Verdana"/>
              </a:rPr>
              <a:pPr marL="0" marR="0" lvl="0" indent="0" algn="ctr" rtl="0">
                <a:spcBef>
                  <a:spcPts val="0"/>
                </a:spcBef>
                <a:spcAft>
                  <a:spcPts val="0"/>
                </a:spcAft>
                <a:buNone/>
              </a:pPr>
              <a:t>‹#›</a:t>
            </a:fld>
            <a:endParaRPr sz="800" b="1" i="0" u="none" strike="noStrike" cap="none">
              <a:solidFill>
                <a:srgbClr val="888E9D"/>
              </a:solidFill>
              <a:latin typeface="Verdana"/>
              <a:ea typeface="Verdana"/>
              <a:cs typeface="Verdana"/>
              <a:sym typeface="Verdana"/>
            </a:endParaRPr>
          </a:p>
        </p:txBody>
      </p:sp>
    </p:spTree>
    <p:extLst>
      <p:ext uri="{BB962C8B-B14F-4D97-AF65-F5344CB8AC3E}">
        <p14:creationId xmlns:p14="http://schemas.microsoft.com/office/powerpoint/2010/main" val="292536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A8B00D37-99D9-6FCF-EDC6-E04728F3163D}"/>
              </a:ext>
            </a:extLst>
          </p:cNvPr>
          <p:cNvGraphicFramePr>
            <a:graphicFrameLocks noChangeAspect="1"/>
          </p:cNvGraphicFramePr>
          <p:nvPr userDrawn="1">
            <p:custDataLst>
              <p:tags r:id="rId1"/>
            </p:custDataLst>
            <p:extLst>
              <p:ext uri="{D42A27DB-BD31-4B8C-83A1-F6EECF244321}">
                <p14:modId xmlns:p14="http://schemas.microsoft.com/office/powerpoint/2010/main" val="32187608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8" name="think-cell data - do not delete" hidden="1">
                        <a:extLst>
                          <a:ext uri="{FF2B5EF4-FFF2-40B4-BE49-F238E27FC236}">
                            <a16:creationId xmlns:a16="http://schemas.microsoft.com/office/drawing/2014/main" id="{A8B00D37-99D9-6FCF-EDC6-E04728F3163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0C87AA2-027A-6872-E331-FFC9814256B7}"/>
              </a:ext>
            </a:extLst>
          </p:cNvPr>
          <p:cNvSpPr>
            <a:spLocks noGrp="1"/>
          </p:cNvSpPr>
          <p:nvPr>
            <p:ph type="title"/>
          </p:nvPr>
        </p:nvSpPr>
        <p:spPr>
          <a:xfrm>
            <a:off x="2732690" y="365125"/>
            <a:ext cx="8621109" cy="1325563"/>
          </a:xfrm>
        </p:spPr>
        <p:txBody>
          <a:bodyPr vert="horz">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8B1CAAB-E95C-D6EE-5C4F-26E72324F3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564FB8-6BC7-A296-A0CB-672E1B6E59EE}"/>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5" name="Footer Placeholder 4">
            <a:extLst>
              <a:ext uri="{FF2B5EF4-FFF2-40B4-BE49-F238E27FC236}">
                <a16:creationId xmlns:a16="http://schemas.microsoft.com/office/drawing/2014/main" id="{FB1376D0-CE1E-2E01-D2A1-3868A33715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335C20-3088-B0C9-9F71-6316292A9025}"/>
              </a:ext>
            </a:extLst>
          </p:cNvPr>
          <p:cNvSpPr>
            <a:spLocks noGrp="1"/>
          </p:cNvSpPr>
          <p:nvPr>
            <p:ph type="sldNum" sz="quarter" idx="12"/>
          </p:nvPr>
        </p:nvSpPr>
        <p:spPr/>
        <p:txBody>
          <a:bodyPr/>
          <a:lstStyle/>
          <a:p>
            <a:fld id="{D9DF34D0-69C6-428C-BDDD-B83204DF7343}" type="slidenum">
              <a:rPr lang="en-US" smtClean="0"/>
              <a:t>‹#›</a:t>
            </a:fld>
            <a:endParaRPr lang="en-US"/>
          </a:p>
        </p:txBody>
      </p:sp>
      <p:pic>
        <p:nvPicPr>
          <p:cNvPr id="10" name="Picture 9" descr="A close up of a logo&#10;&#10;Description automatically generated">
            <a:extLst>
              <a:ext uri="{FF2B5EF4-FFF2-40B4-BE49-F238E27FC236}">
                <a16:creationId xmlns:a16="http://schemas.microsoft.com/office/drawing/2014/main" id="{3335035A-C61F-FDEA-681A-A7845B43E86C}"/>
              </a:ext>
            </a:extLst>
          </p:cNvPr>
          <p:cNvPicPr>
            <a:picLocks noChangeAspect="1"/>
          </p:cNvPicPr>
          <p:nvPr/>
        </p:nvPicPr>
        <p:blipFill>
          <a:blip r:embed="rId5"/>
          <a:stretch>
            <a:fillRect/>
          </a:stretch>
        </p:blipFill>
        <p:spPr>
          <a:xfrm>
            <a:off x="838200" y="598363"/>
            <a:ext cx="1592834" cy="831044"/>
          </a:xfrm>
          <a:prstGeom prst="rect">
            <a:avLst/>
          </a:prstGeom>
        </p:spPr>
      </p:pic>
    </p:spTree>
    <p:extLst>
      <p:ext uri="{BB962C8B-B14F-4D97-AF65-F5344CB8AC3E}">
        <p14:creationId xmlns:p14="http://schemas.microsoft.com/office/powerpoint/2010/main" val="4502573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Chart w/ Title">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20C0C469-8FD7-5671-43BC-A3D056EF6406}"/>
              </a:ext>
            </a:extLst>
          </p:cNvPr>
          <p:cNvGraphicFramePr>
            <a:graphicFrameLocks noChangeAspect="1"/>
          </p:cNvGraphicFramePr>
          <p:nvPr userDrawn="1">
            <p:custDataLst>
              <p:tags r:id="rId1"/>
            </p:custDataLst>
            <p:extLst>
              <p:ext uri="{D42A27DB-BD31-4B8C-83A1-F6EECF244321}">
                <p14:modId xmlns:p14="http://schemas.microsoft.com/office/powerpoint/2010/main" val="11312075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4" name="think-cell data - do not delete" hidden="1">
                        <a:extLst>
                          <a:ext uri="{FF2B5EF4-FFF2-40B4-BE49-F238E27FC236}">
                            <a16:creationId xmlns:a16="http://schemas.microsoft.com/office/drawing/2014/main" id="{20C0C469-8FD7-5671-43BC-A3D056EF640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ext Placeholder 2">
            <a:extLst>
              <a:ext uri="{FF2B5EF4-FFF2-40B4-BE49-F238E27FC236}">
                <a16:creationId xmlns:a16="http://schemas.microsoft.com/office/drawing/2014/main" id="{C252E7BD-C60A-0670-78A8-4D677CD902C7}"/>
              </a:ext>
            </a:extLst>
          </p:cNvPr>
          <p:cNvSpPr>
            <a:spLocks noGrp="1"/>
          </p:cNvSpPr>
          <p:nvPr>
            <p:ph type="body" idx="1"/>
          </p:nvPr>
        </p:nvSpPr>
        <p:spPr>
          <a:xfrm>
            <a:off x="587679" y="1307939"/>
            <a:ext cx="9545877" cy="686060"/>
          </a:xfrm>
        </p:spPr>
        <p:txBody>
          <a:bodyPr anchor="t"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Slide Number Placeholder 9">
            <a:extLst>
              <a:ext uri="{FF2B5EF4-FFF2-40B4-BE49-F238E27FC236}">
                <a16:creationId xmlns:a16="http://schemas.microsoft.com/office/drawing/2014/main" id="{B8A39698-B0E8-3410-97A8-728CC3C5E8CC}"/>
              </a:ext>
            </a:extLst>
          </p:cNvPr>
          <p:cNvSpPr>
            <a:spLocks noGrp="1"/>
          </p:cNvSpPr>
          <p:nvPr>
            <p:ph type="sldNum" sz="quarter" idx="10"/>
          </p:nvPr>
        </p:nvSpPr>
        <p:spPr/>
        <p:txBody>
          <a:bodyPr/>
          <a:lstStyle>
            <a:lvl1pPr>
              <a:defRPr>
                <a:solidFill>
                  <a:srgbClr val="003663"/>
                </a:solidFill>
              </a:defRPr>
            </a:lvl1pPr>
          </a:lstStyle>
          <a:p>
            <a:fld id="{D9DF34D0-69C6-428C-BDDD-B83204DF7343}" type="slidenum">
              <a:rPr lang="en-US" smtClean="0"/>
              <a:t>‹#›</a:t>
            </a:fld>
            <a:endParaRPr lang="en-US"/>
          </a:p>
        </p:txBody>
      </p:sp>
      <p:sp>
        <p:nvSpPr>
          <p:cNvPr id="11" name="Title 10">
            <a:extLst>
              <a:ext uri="{FF2B5EF4-FFF2-40B4-BE49-F238E27FC236}">
                <a16:creationId xmlns:a16="http://schemas.microsoft.com/office/drawing/2014/main" id="{D839BBCF-7048-FFA1-C9E7-2C049C67E275}"/>
              </a:ext>
            </a:extLst>
          </p:cNvPr>
          <p:cNvSpPr>
            <a:spLocks noGrp="1"/>
          </p:cNvSpPr>
          <p:nvPr>
            <p:ph type="title"/>
          </p:nvPr>
        </p:nvSpPr>
        <p:spPr>
          <a:xfrm>
            <a:off x="587679" y="370679"/>
            <a:ext cx="9545877" cy="822190"/>
          </a:xfrm>
        </p:spPr>
        <p:txBody>
          <a:bodyPr vert="horz" anchor="t" anchorCtr="0"/>
          <a:lstStyle/>
          <a:p>
            <a:r>
              <a:rPr lang="en-US"/>
              <a:t>Click to edit Master title style</a:t>
            </a:r>
          </a:p>
        </p:txBody>
      </p:sp>
      <p:sp>
        <p:nvSpPr>
          <p:cNvPr id="15" name="Chart Placeholder 14">
            <a:extLst>
              <a:ext uri="{FF2B5EF4-FFF2-40B4-BE49-F238E27FC236}">
                <a16:creationId xmlns:a16="http://schemas.microsoft.com/office/drawing/2014/main" id="{2DC3F73E-70A6-86B0-F44A-6D6432AF54AA}"/>
              </a:ext>
            </a:extLst>
          </p:cNvPr>
          <p:cNvSpPr>
            <a:spLocks noGrp="1"/>
          </p:cNvSpPr>
          <p:nvPr>
            <p:ph type="chart" sz="quarter" idx="11"/>
          </p:nvPr>
        </p:nvSpPr>
        <p:spPr>
          <a:xfrm>
            <a:off x="587375" y="2152891"/>
            <a:ext cx="10515598" cy="3622876"/>
          </a:xfrm>
          <a:ln>
            <a:noFill/>
          </a:ln>
        </p:spPr>
        <p:txBody>
          <a:bodyPr/>
          <a:lstStyle>
            <a:lvl1pPr>
              <a:defRPr>
                <a:solidFill>
                  <a:srgbClr val="003663"/>
                </a:solidFill>
              </a:defRPr>
            </a:lvl1pPr>
          </a:lstStyle>
          <a:p>
            <a:r>
              <a:rPr lang="en-US"/>
              <a:t>Click icon to add chart</a:t>
            </a:r>
          </a:p>
        </p:txBody>
      </p:sp>
    </p:spTree>
    <p:extLst>
      <p:ext uri="{BB962C8B-B14F-4D97-AF65-F5344CB8AC3E}">
        <p14:creationId xmlns:p14="http://schemas.microsoft.com/office/powerpoint/2010/main" val="2116618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Content Slide 1">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9B89A523-CDA3-AA69-0FCD-16A18B372CED}"/>
              </a:ext>
            </a:extLst>
          </p:cNvPr>
          <p:cNvGraphicFramePr>
            <a:graphicFrameLocks noChangeAspect="1"/>
          </p:cNvGraphicFramePr>
          <p:nvPr userDrawn="1">
            <p:custDataLst>
              <p:tags r:id="rId1"/>
            </p:custDataLst>
            <p:extLst>
              <p:ext uri="{D42A27DB-BD31-4B8C-83A1-F6EECF244321}">
                <p14:modId xmlns:p14="http://schemas.microsoft.com/office/powerpoint/2010/main" val="11286175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2" name="think-cell data - do not delete" hidden="1">
                        <a:extLst>
                          <a:ext uri="{FF2B5EF4-FFF2-40B4-BE49-F238E27FC236}">
                            <a16:creationId xmlns:a16="http://schemas.microsoft.com/office/drawing/2014/main" id="{9B89A523-CDA3-AA69-0FCD-16A18B372CE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Google Shape;16;p4">
            <a:extLst>
              <a:ext uri="{FF2B5EF4-FFF2-40B4-BE49-F238E27FC236}">
                <a16:creationId xmlns:a16="http://schemas.microsoft.com/office/drawing/2014/main" id="{B463DAD3-CB7F-1443-BCF6-286B5B95420F}"/>
              </a:ext>
            </a:extLst>
          </p:cNvPr>
          <p:cNvSpPr txBox="1">
            <a:spLocks noGrp="1"/>
          </p:cNvSpPr>
          <p:nvPr>
            <p:ph type="title"/>
          </p:nvPr>
        </p:nvSpPr>
        <p:spPr>
          <a:xfrm>
            <a:off x="609600" y="348432"/>
            <a:ext cx="10972800" cy="914400"/>
          </a:xfrm>
          <a:prstGeom prst="rect">
            <a:avLst/>
          </a:prstGeom>
          <a:noFill/>
          <a:ln>
            <a:noFill/>
          </a:ln>
        </p:spPr>
        <p:txBody>
          <a:bodyPr spcFirstLastPara="1" wrap="square" lIns="45700" tIns="91425" rIns="45700" bIns="91425" anchor="ctr" anchorCtr="0"/>
          <a:lstStyle>
            <a:lvl1pPr marR="0" lvl="0" algn="ctr" rtl="0">
              <a:spcBef>
                <a:spcPts val="0"/>
              </a:spcBef>
              <a:spcAft>
                <a:spcPts val="0"/>
              </a:spcAft>
              <a:buClr>
                <a:schemeClr val="dk1"/>
              </a:buClr>
              <a:buSzPts val="2400"/>
              <a:buFont typeface="Verdana"/>
              <a:buNone/>
              <a:defRPr sz="2400" b="1" i="0" u="none" strike="noStrike" cap="none">
                <a:solidFill>
                  <a:schemeClr val="dk1"/>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17;p4">
            <a:extLst>
              <a:ext uri="{FF2B5EF4-FFF2-40B4-BE49-F238E27FC236}">
                <a16:creationId xmlns:a16="http://schemas.microsoft.com/office/drawing/2014/main" id="{40B8B181-5B04-7441-B860-C96D107E2464}"/>
              </a:ext>
            </a:extLst>
          </p:cNvPr>
          <p:cNvSpPr txBox="1"/>
          <p:nvPr userDrawn="1"/>
        </p:nvSpPr>
        <p:spPr>
          <a:xfrm>
            <a:off x="11521440" y="6532485"/>
            <a:ext cx="457200" cy="274200"/>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800" b="1" i="0" u="none" strike="noStrike" kern="1200" cap="none" spc="0" normalizeH="0" baseline="0" noProof="0">
                <a:ln>
                  <a:noFill/>
                </a:ln>
                <a:solidFill>
                  <a:srgbClr val="888E9D"/>
                </a:solidFill>
                <a:effectLst/>
                <a:uLnTx/>
                <a:uFillTx/>
                <a:latin typeface="Verdana"/>
                <a:ea typeface="Verdana"/>
                <a:cs typeface="Verdana"/>
                <a:sym typeface="Verdana"/>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sz="800" b="1" i="0" u="none" strike="noStrike" kern="1200" cap="none" spc="0" normalizeH="0" baseline="0" noProof="0">
              <a:ln>
                <a:noFill/>
              </a:ln>
              <a:solidFill>
                <a:srgbClr val="888E9D"/>
              </a:solidFill>
              <a:effectLst/>
              <a:uLnTx/>
              <a:uFillTx/>
              <a:latin typeface="Verdana"/>
              <a:ea typeface="Verdana"/>
              <a:cs typeface="Verdana"/>
              <a:sym typeface="Verdana"/>
            </a:endParaRPr>
          </a:p>
        </p:txBody>
      </p:sp>
      <p:sp>
        <p:nvSpPr>
          <p:cNvPr id="9" name="Google Shape;18;p4">
            <a:extLst>
              <a:ext uri="{FF2B5EF4-FFF2-40B4-BE49-F238E27FC236}">
                <a16:creationId xmlns:a16="http://schemas.microsoft.com/office/drawing/2014/main" id="{1412CC70-EF46-5242-B322-23CB42DBC358}"/>
              </a:ext>
            </a:extLst>
          </p:cNvPr>
          <p:cNvSpPr txBox="1">
            <a:spLocks noGrp="1"/>
          </p:cNvSpPr>
          <p:nvPr>
            <p:ph type="ftr" idx="11"/>
          </p:nvPr>
        </p:nvSpPr>
        <p:spPr>
          <a:xfrm>
            <a:off x="609604" y="6383985"/>
            <a:ext cx="10769597" cy="274200"/>
          </a:xfrm>
          <a:prstGeom prst="rect">
            <a:avLst/>
          </a:prstGeom>
          <a:noFill/>
          <a:ln>
            <a:noFill/>
          </a:ln>
        </p:spPr>
        <p:txBody>
          <a:bodyPr spcFirstLastPara="1" wrap="square" lIns="45700" tIns="0" rIns="0" bIns="0" anchor="ctr" anchorCtr="0"/>
          <a:lstStyle>
            <a:lvl1pPr marR="0" lvl="0" algn="l" rtl="0">
              <a:spcBef>
                <a:spcPts val="0"/>
              </a:spcBef>
              <a:spcAft>
                <a:spcPts val="0"/>
              </a:spcAft>
              <a:buSzPts val="1400"/>
              <a:buNone/>
              <a:defRPr sz="750" b="0" i="0" u="none" strike="noStrike" cap="none">
                <a:solidFill>
                  <a:srgbClr val="003663"/>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pPr defTabSz="914400">
              <a:defRPr/>
            </a:pPr>
            <a:endParaRPr lang="en-US"/>
          </a:p>
        </p:txBody>
      </p:sp>
      <p:cxnSp>
        <p:nvCxnSpPr>
          <p:cNvPr id="11" name="Google Shape;20;p4">
            <a:extLst>
              <a:ext uri="{FF2B5EF4-FFF2-40B4-BE49-F238E27FC236}">
                <a16:creationId xmlns:a16="http://schemas.microsoft.com/office/drawing/2014/main" id="{21096D06-2FF8-8D41-9A81-498E1604DA72}"/>
              </a:ext>
            </a:extLst>
          </p:cNvPr>
          <p:cNvCxnSpPr/>
          <p:nvPr userDrawn="1"/>
        </p:nvCxnSpPr>
        <p:spPr>
          <a:xfrm>
            <a:off x="120121" y="1161919"/>
            <a:ext cx="11883200" cy="0"/>
          </a:xfrm>
          <a:prstGeom prst="straightConnector1">
            <a:avLst/>
          </a:prstGeom>
          <a:noFill/>
          <a:ln w="12700" cap="flat" cmpd="sng">
            <a:solidFill>
              <a:schemeClr val="tx1"/>
            </a:solidFill>
            <a:prstDash val="solid"/>
            <a:miter lim="800000"/>
            <a:headEnd type="none" w="sm" len="sm"/>
            <a:tailEnd type="none" w="sm" len="sm"/>
          </a:ln>
        </p:spPr>
      </p:cxnSp>
      <p:sp>
        <p:nvSpPr>
          <p:cNvPr id="13" name="Google Shape;46;p10">
            <a:extLst>
              <a:ext uri="{FF2B5EF4-FFF2-40B4-BE49-F238E27FC236}">
                <a16:creationId xmlns:a16="http://schemas.microsoft.com/office/drawing/2014/main" id="{59F6C2E7-DC25-1C4B-80FF-2FBC33B7B2D0}"/>
              </a:ext>
            </a:extLst>
          </p:cNvPr>
          <p:cNvSpPr txBox="1">
            <a:spLocks noGrp="1"/>
          </p:cNvSpPr>
          <p:nvPr>
            <p:ph type="body" idx="1"/>
          </p:nvPr>
        </p:nvSpPr>
        <p:spPr>
          <a:xfrm>
            <a:off x="1323475" y="1262832"/>
            <a:ext cx="9545052" cy="42018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tx2"/>
              </a:buClr>
              <a:buSzPts val="2800"/>
              <a:buFont typeface="Arial"/>
              <a:buChar char="•"/>
              <a:defRPr sz="2400" b="0" i="0" u="none" strike="noStrike" cap="none">
                <a:solidFill>
                  <a:schemeClr val="dk1"/>
                </a:solidFill>
                <a:latin typeface="Verdana"/>
                <a:ea typeface="Verdana"/>
                <a:cs typeface="Verdana"/>
                <a:sym typeface="Verdana"/>
              </a:defRPr>
            </a:lvl1pPr>
            <a:lvl2pPr marL="914400" marR="0" lvl="1" indent="-381000" algn="l" rtl="0">
              <a:lnSpc>
                <a:spcPct val="90000"/>
              </a:lnSpc>
              <a:spcBef>
                <a:spcPts val="500"/>
              </a:spcBef>
              <a:spcAft>
                <a:spcPts val="0"/>
              </a:spcAft>
              <a:buClr>
                <a:schemeClr val="tx2"/>
              </a:buClr>
              <a:buSzPts val="2400"/>
              <a:buFont typeface="System Font Regular"/>
              <a:buChar char="-"/>
              <a:defRPr sz="2400" b="0" i="0" u="none" strike="noStrike" cap="none">
                <a:solidFill>
                  <a:schemeClr val="dk1"/>
                </a:solidFill>
                <a:latin typeface="Verdana"/>
                <a:ea typeface="Verdana"/>
                <a:cs typeface="Verdana"/>
                <a:sym typeface="Verdana"/>
              </a:defRPr>
            </a:lvl2pPr>
            <a:lvl3pPr marL="1371600" marR="0" lvl="2" indent="-355600" algn="l" rtl="0">
              <a:lnSpc>
                <a:spcPct val="90000"/>
              </a:lnSpc>
              <a:spcBef>
                <a:spcPts val="500"/>
              </a:spcBef>
              <a:spcAft>
                <a:spcPts val="0"/>
              </a:spcAft>
              <a:buClr>
                <a:schemeClr val="tx2"/>
              </a:buClr>
              <a:buSzPts val="2000"/>
              <a:buFont typeface="Arial" panose="020B0604020202020204" pitchFamily="34" charset="0"/>
              <a:buChar char="•"/>
              <a:defRPr sz="2000" b="0" i="0" u="none" strike="noStrike" cap="none">
                <a:solidFill>
                  <a:schemeClr val="dk1"/>
                </a:solidFill>
                <a:latin typeface="Verdana"/>
                <a:ea typeface="Verdana"/>
                <a:cs typeface="Verdana"/>
                <a:sym typeface="Verdana"/>
              </a:defRPr>
            </a:lvl3pPr>
            <a:lvl4pPr marL="1828800" marR="0" lvl="3" indent="-342900" algn="l" rtl="0">
              <a:lnSpc>
                <a:spcPct val="90000"/>
              </a:lnSpc>
              <a:spcBef>
                <a:spcPts val="500"/>
              </a:spcBef>
              <a:spcAft>
                <a:spcPts val="0"/>
              </a:spcAft>
              <a:buClr>
                <a:schemeClr val="tx2"/>
              </a:buClr>
              <a:buSzPts val="1800"/>
              <a:buFont typeface="System Font Regular"/>
              <a:buChar char="-"/>
              <a:defRPr sz="1800" b="0" i="0" u="none" strike="noStrike" cap="none">
                <a:solidFill>
                  <a:schemeClr val="dk1"/>
                </a:solidFill>
                <a:latin typeface="Verdana"/>
                <a:ea typeface="Verdana"/>
                <a:cs typeface="Verdana"/>
                <a:sym typeface="Verdana"/>
              </a:defRPr>
            </a:lvl4pPr>
            <a:lvl5pPr marL="2286000" marR="0" lvl="4" indent="-342900" algn="l" rtl="0">
              <a:lnSpc>
                <a:spcPct val="90000"/>
              </a:lnSpc>
              <a:spcBef>
                <a:spcPts val="500"/>
              </a:spcBef>
              <a:spcAft>
                <a:spcPts val="0"/>
              </a:spcAft>
              <a:buClr>
                <a:schemeClr val="tx2"/>
              </a:buClr>
              <a:buSzPts val="1800"/>
              <a:buFont typeface="Arial"/>
              <a:buChar char="•"/>
              <a:defRPr sz="1800" b="0" i="0" u="none" strike="noStrike" cap="none">
                <a:solidFill>
                  <a:schemeClr val="dk1"/>
                </a:solidFill>
                <a:latin typeface="Verdana"/>
                <a:ea typeface="Verdana"/>
                <a:cs typeface="Verdana"/>
                <a:sym typeface="Verdana"/>
              </a:defRPr>
            </a:lvl5pPr>
            <a:lvl6pPr marL="2400300" marR="0" lvl="5" indent="0" algn="l"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a:p>
        </p:txBody>
      </p:sp>
    </p:spTree>
    <p:extLst>
      <p:ext uri="{BB962C8B-B14F-4D97-AF65-F5344CB8AC3E}">
        <p14:creationId xmlns:p14="http://schemas.microsoft.com/office/powerpoint/2010/main" val="1081723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DE44583B-CD11-C310-F116-95B1C45BD979}"/>
              </a:ext>
            </a:extLst>
          </p:cNvPr>
          <p:cNvGraphicFramePr>
            <a:graphicFrameLocks noChangeAspect="1"/>
          </p:cNvGraphicFramePr>
          <p:nvPr userDrawn="1">
            <p:custDataLst>
              <p:tags r:id="rId1"/>
            </p:custDataLst>
            <p:extLst>
              <p:ext uri="{D42A27DB-BD31-4B8C-83A1-F6EECF244321}">
                <p14:modId xmlns:p14="http://schemas.microsoft.com/office/powerpoint/2010/main" val="21780783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9" name="think-cell data - do not delete" hidden="1">
                        <a:extLst>
                          <a:ext uri="{FF2B5EF4-FFF2-40B4-BE49-F238E27FC236}">
                            <a16:creationId xmlns:a16="http://schemas.microsoft.com/office/drawing/2014/main" id="{DE44583B-CD11-C310-F116-95B1C45BD97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0C87AA2-027A-6872-E331-FFC9814256B7}"/>
              </a:ext>
            </a:extLst>
          </p:cNvPr>
          <p:cNvSpPr>
            <a:spLocks noGrp="1"/>
          </p:cNvSpPr>
          <p:nvPr>
            <p:ph type="title"/>
          </p:nvPr>
        </p:nvSpPr>
        <p:spPr>
          <a:xfrm>
            <a:off x="1912884" y="365125"/>
            <a:ext cx="9440916" cy="1325563"/>
          </a:xfrm>
        </p:spPr>
        <p:txBody>
          <a:bodyPr vert="horz">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8B1CAAB-E95C-D6EE-5C4F-26E72324F3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564FB8-6BC7-A296-A0CB-672E1B6E59EE}"/>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5" name="Footer Placeholder 4">
            <a:extLst>
              <a:ext uri="{FF2B5EF4-FFF2-40B4-BE49-F238E27FC236}">
                <a16:creationId xmlns:a16="http://schemas.microsoft.com/office/drawing/2014/main" id="{FB1376D0-CE1E-2E01-D2A1-3868A33715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335C20-3088-B0C9-9F71-6316292A9025}"/>
              </a:ext>
            </a:extLst>
          </p:cNvPr>
          <p:cNvSpPr>
            <a:spLocks noGrp="1"/>
          </p:cNvSpPr>
          <p:nvPr>
            <p:ph type="sldNum" sz="quarter" idx="12"/>
          </p:nvPr>
        </p:nvSpPr>
        <p:spPr/>
        <p:txBody>
          <a:bodyPr/>
          <a:lstStyle/>
          <a:p>
            <a:fld id="{D9DF34D0-69C6-428C-BDDD-B83204DF7343}" type="slidenum">
              <a:rPr lang="en-US" smtClean="0"/>
              <a:t>‹#›</a:t>
            </a:fld>
            <a:endParaRPr lang="en-US"/>
          </a:p>
        </p:txBody>
      </p:sp>
      <p:pic>
        <p:nvPicPr>
          <p:cNvPr id="8" name="Picture 7" descr="A white and black triangle on a red and orange background&#10;&#10;Description automatically generated">
            <a:extLst>
              <a:ext uri="{FF2B5EF4-FFF2-40B4-BE49-F238E27FC236}">
                <a16:creationId xmlns:a16="http://schemas.microsoft.com/office/drawing/2014/main" id="{33E6875A-3F7F-1462-5495-BABAEE8913C4}"/>
              </a:ext>
            </a:extLst>
          </p:cNvPr>
          <p:cNvPicPr>
            <a:picLocks noChangeAspect="1"/>
          </p:cNvPicPr>
          <p:nvPr/>
        </p:nvPicPr>
        <p:blipFill>
          <a:blip r:embed="rId5"/>
          <a:stretch>
            <a:fillRect/>
          </a:stretch>
        </p:blipFill>
        <p:spPr>
          <a:xfrm>
            <a:off x="838200" y="572020"/>
            <a:ext cx="911772" cy="911772"/>
          </a:xfrm>
          <a:prstGeom prst="rect">
            <a:avLst/>
          </a:prstGeom>
        </p:spPr>
      </p:pic>
    </p:spTree>
    <p:extLst>
      <p:ext uri="{BB962C8B-B14F-4D97-AF65-F5344CB8AC3E}">
        <p14:creationId xmlns:p14="http://schemas.microsoft.com/office/powerpoint/2010/main" val="3135438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B976E358-5DC9-181E-05E1-1193A640076E}"/>
              </a:ext>
            </a:extLst>
          </p:cNvPr>
          <p:cNvGraphicFramePr>
            <a:graphicFrameLocks noChangeAspect="1"/>
          </p:cNvGraphicFramePr>
          <p:nvPr userDrawn="1">
            <p:custDataLst>
              <p:tags r:id="rId1"/>
            </p:custDataLst>
            <p:extLst>
              <p:ext uri="{D42A27DB-BD31-4B8C-83A1-F6EECF244321}">
                <p14:modId xmlns:p14="http://schemas.microsoft.com/office/powerpoint/2010/main" val="443032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8" name="think-cell data - do not delete" hidden="1">
                        <a:extLst>
                          <a:ext uri="{FF2B5EF4-FFF2-40B4-BE49-F238E27FC236}">
                            <a16:creationId xmlns:a16="http://schemas.microsoft.com/office/drawing/2014/main" id="{B976E358-5DC9-181E-05E1-1193A640076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4B917BB-B2E2-2178-D489-E8A607FBACF1}"/>
              </a:ext>
            </a:extLst>
          </p:cNvPr>
          <p:cNvSpPr>
            <a:spLocks noGrp="1"/>
          </p:cNvSpPr>
          <p:nvPr>
            <p:ph type="title"/>
          </p:nvPr>
        </p:nvSpPr>
        <p:spPr>
          <a:xfrm>
            <a:off x="831850" y="1709738"/>
            <a:ext cx="10515600" cy="2852737"/>
          </a:xfrm>
        </p:spPr>
        <p:txBody>
          <a:bodyPr vert="horz"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921FB4-F372-8237-9F0C-0E4733B0AD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9FD32C-88AA-D6C9-8B55-2D4BFEA48CDE}"/>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5" name="Footer Placeholder 4">
            <a:extLst>
              <a:ext uri="{FF2B5EF4-FFF2-40B4-BE49-F238E27FC236}">
                <a16:creationId xmlns:a16="http://schemas.microsoft.com/office/drawing/2014/main" id="{CDAE6F21-5438-53CD-5903-CED417750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5981B9-4BDD-26BC-E719-C27BB2533948}"/>
              </a:ext>
            </a:extLst>
          </p:cNvPr>
          <p:cNvSpPr>
            <a:spLocks noGrp="1"/>
          </p:cNvSpPr>
          <p:nvPr>
            <p:ph type="sldNum" sz="quarter" idx="12"/>
          </p:nvPr>
        </p:nvSpPr>
        <p:spPr/>
        <p:txBody>
          <a:bodyPr/>
          <a:lstStyle/>
          <a:p>
            <a:fld id="{D9DF34D0-69C6-428C-BDDD-B83204DF7343}" type="slidenum">
              <a:rPr lang="en-US" smtClean="0"/>
              <a:t>‹#›</a:t>
            </a:fld>
            <a:endParaRPr lang="en-US"/>
          </a:p>
        </p:txBody>
      </p:sp>
    </p:spTree>
    <p:extLst>
      <p:ext uri="{BB962C8B-B14F-4D97-AF65-F5344CB8AC3E}">
        <p14:creationId xmlns:p14="http://schemas.microsoft.com/office/powerpoint/2010/main" val="298469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A1192AD5-2573-11AA-5D2B-8A1342172383}"/>
              </a:ext>
            </a:extLst>
          </p:cNvPr>
          <p:cNvGraphicFramePr>
            <a:graphicFrameLocks noChangeAspect="1"/>
          </p:cNvGraphicFramePr>
          <p:nvPr userDrawn="1">
            <p:custDataLst>
              <p:tags r:id="rId1"/>
            </p:custDataLst>
            <p:extLst>
              <p:ext uri="{D42A27DB-BD31-4B8C-83A1-F6EECF244321}">
                <p14:modId xmlns:p14="http://schemas.microsoft.com/office/powerpoint/2010/main" val="34016189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10" name="think-cell data - do not delete" hidden="1">
                        <a:extLst>
                          <a:ext uri="{FF2B5EF4-FFF2-40B4-BE49-F238E27FC236}">
                            <a16:creationId xmlns:a16="http://schemas.microsoft.com/office/drawing/2014/main" id="{A1192AD5-2573-11AA-5D2B-8A134217238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134F525E-24A3-F887-50A6-0085453C59F2}"/>
              </a:ext>
            </a:extLst>
          </p:cNvPr>
          <p:cNvSpPr>
            <a:spLocks noGrp="1"/>
          </p:cNvSpPr>
          <p:nvPr>
            <p:ph type="title"/>
          </p:nvPr>
        </p:nvSpPr>
        <p:spPr>
          <a:xfrm>
            <a:off x="1902372" y="365125"/>
            <a:ext cx="9451428" cy="1325563"/>
          </a:xfrm>
        </p:spPr>
        <p:txBody>
          <a:bodyPr vert="horz"/>
          <a:lstStyle/>
          <a:p>
            <a:r>
              <a:rPr lang="en-US"/>
              <a:t>Click to edit Master title style</a:t>
            </a:r>
          </a:p>
        </p:txBody>
      </p:sp>
      <p:sp>
        <p:nvSpPr>
          <p:cNvPr id="3" name="Content Placeholder 2">
            <a:extLst>
              <a:ext uri="{FF2B5EF4-FFF2-40B4-BE49-F238E27FC236}">
                <a16:creationId xmlns:a16="http://schemas.microsoft.com/office/drawing/2014/main" id="{067846FE-F338-33FC-03CA-EEB48150B9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EA967E-2C6D-9219-E8FF-5FB3A2415B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E2E5A4-1D1F-4960-A84B-25C8A43A18C4}"/>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6" name="Footer Placeholder 5">
            <a:extLst>
              <a:ext uri="{FF2B5EF4-FFF2-40B4-BE49-F238E27FC236}">
                <a16:creationId xmlns:a16="http://schemas.microsoft.com/office/drawing/2014/main" id="{249608D5-A16A-E568-DCFB-E06CE0CB56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0A265C-91CD-5C5F-2F4D-C80A49DF75A9}"/>
              </a:ext>
            </a:extLst>
          </p:cNvPr>
          <p:cNvSpPr>
            <a:spLocks noGrp="1"/>
          </p:cNvSpPr>
          <p:nvPr>
            <p:ph type="sldNum" sz="quarter" idx="12"/>
          </p:nvPr>
        </p:nvSpPr>
        <p:spPr/>
        <p:txBody>
          <a:bodyPr/>
          <a:lstStyle/>
          <a:p>
            <a:fld id="{D9DF34D0-69C6-428C-BDDD-B83204DF7343}" type="slidenum">
              <a:rPr lang="en-US" smtClean="0"/>
              <a:t>‹#›</a:t>
            </a:fld>
            <a:endParaRPr lang="en-US"/>
          </a:p>
        </p:txBody>
      </p:sp>
      <p:pic>
        <p:nvPicPr>
          <p:cNvPr id="9" name="Picture 8" descr="A white and black triangle on a red and orange background&#10;&#10;Description automatically generated">
            <a:extLst>
              <a:ext uri="{FF2B5EF4-FFF2-40B4-BE49-F238E27FC236}">
                <a16:creationId xmlns:a16="http://schemas.microsoft.com/office/drawing/2014/main" id="{970B2D23-1730-2B6E-4A5E-7D71D7454B25}"/>
              </a:ext>
            </a:extLst>
          </p:cNvPr>
          <p:cNvPicPr>
            <a:picLocks noChangeAspect="1"/>
          </p:cNvPicPr>
          <p:nvPr/>
        </p:nvPicPr>
        <p:blipFill>
          <a:blip r:embed="rId5"/>
          <a:stretch>
            <a:fillRect/>
          </a:stretch>
        </p:blipFill>
        <p:spPr>
          <a:xfrm>
            <a:off x="838200" y="572020"/>
            <a:ext cx="911772" cy="911772"/>
          </a:xfrm>
          <a:prstGeom prst="rect">
            <a:avLst/>
          </a:prstGeom>
        </p:spPr>
      </p:pic>
    </p:spTree>
    <p:extLst>
      <p:ext uri="{BB962C8B-B14F-4D97-AF65-F5344CB8AC3E}">
        <p14:creationId xmlns:p14="http://schemas.microsoft.com/office/powerpoint/2010/main" val="4274458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B3C2F449-4800-D869-7CCB-B5F57A691F02}"/>
              </a:ext>
            </a:extLst>
          </p:cNvPr>
          <p:cNvGraphicFramePr>
            <a:graphicFrameLocks noChangeAspect="1"/>
          </p:cNvGraphicFramePr>
          <p:nvPr userDrawn="1">
            <p:custDataLst>
              <p:tags r:id="rId1"/>
            </p:custDataLst>
            <p:extLst>
              <p:ext uri="{D42A27DB-BD31-4B8C-83A1-F6EECF244321}">
                <p14:modId xmlns:p14="http://schemas.microsoft.com/office/powerpoint/2010/main" val="4601727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10" name="think-cell data - do not delete" hidden="1">
                        <a:extLst>
                          <a:ext uri="{FF2B5EF4-FFF2-40B4-BE49-F238E27FC236}">
                            <a16:creationId xmlns:a16="http://schemas.microsoft.com/office/drawing/2014/main" id="{B3C2F449-4800-D869-7CCB-B5F57A691F0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134F525E-24A3-F887-50A6-0085453C59F2}"/>
              </a:ext>
            </a:extLst>
          </p:cNvPr>
          <p:cNvSpPr>
            <a:spLocks noGrp="1"/>
          </p:cNvSpPr>
          <p:nvPr>
            <p:ph type="title"/>
          </p:nvPr>
        </p:nvSpPr>
        <p:spPr>
          <a:xfrm>
            <a:off x="2648606" y="365125"/>
            <a:ext cx="8705193" cy="1325563"/>
          </a:xfrm>
        </p:spPr>
        <p:txBody>
          <a:bodyPr vert="horz">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067846FE-F338-33FC-03CA-EEB48150B9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EA967E-2C6D-9219-E8FF-5FB3A2415B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E2E5A4-1D1F-4960-A84B-25C8A43A18C4}"/>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6" name="Footer Placeholder 5">
            <a:extLst>
              <a:ext uri="{FF2B5EF4-FFF2-40B4-BE49-F238E27FC236}">
                <a16:creationId xmlns:a16="http://schemas.microsoft.com/office/drawing/2014/main" id="{249608D5-A16A-E568-DCFB-E06CE0CB56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0A265C-91CD-5C5F-2F4D-C80A49DF75A9}"/>
              </a:ext>
            </a:extLst>
          </p:cNvPr>
          <p:cNvSpPr>
            <a:spLocks noGrp="1"/>
          </p:cNvSpPr>
          <p:nvPr>
            <p:ph type="sldNum" sz="quarter" idx="12"/>
          </p:nvPr>
        </p:nvSpPr>
        <p:spPr/>
        <p:txBody>
          <a:bodyPr/>
          <a:lstStyle/>
          <a:p>
            <a:fld id="{D9DF34D0-69C6-428C-BDDD-B83204DF7343}" type="slidenum">
              <a:rPr lang="en-US" smtClean="0"/>
              <a:t>‹#›</a:t>
            </a:fld>
            <a:endParaRPr lang="en-US"/>
          </a:p>
        </p:txBody>
      </p:sp>
      <p:pic>
        <p:nvPicPr>
          <p:cNvPr id="8" name="Picture 7" descr="A close up of a logo&#10;&#10;Description automatically generated">
            <a:extLst>
              <a:ext uri="{FF2B5EF4-FFF2-40B4-BE49-F238E27FC236}">
                <a16:creationId xmlns:a16="http://schemas.microsoft.com/office/drawing/2014/main" id="{22595680-C599-FE8F-3EF5-9946D831EA72}"/>
              </a:ext>
            </a:extLst>
          </p:cNvPr>
          <p:cNvPicPr>
            <a:picLocks noChangeAspect="1"/>
          </p:cNvPicPr>
          <p:nvPr/>
        </p:nvPicPr>
        <p:blipFill>
          <a:blip r:embed="rId5"/>
          <a:stretch>
            <a:fillRect/>
          </a:stretch>
        </p:blipFill>
        <p:spPr>
          <a:xfrm>
            <a:off x="838200" y="681037"/>
            <a:ext cx="1592834" cy="831044"/>
          </a:xfrm>
          <a:prstGeom prst="rect">
            <a:avLst/>
          </a:prstGeom>
        </p:spPr>
      </p:pic>
    </p:spTree>
    <p:extLst>
      <p:ext uri="{BB962C8B-B14F-4D97-AF65-F5344CB8AC3E}">
        <p14:creationId xmlns:p14="http://schemas.microsoft.com/office/powerpoint/2010/main" val="339839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36DC907B-B772-51CF-D0BC-BB5370550DC8}"/>
              </a:ext>
            </a:extLst>
          </p:cNvPr>
          <p:cNvGraphicFramePr>
            <a:graphicFrameLocks noChangeAspect="1"/>
          </p:cNvGraphicFramePr>
          <p:nvPr userDrawn="1">
            <p:custDataLst>
              <p:tags r:id="rId1"/>
            </p:custDataLst>
            <p:extLst>
              <p:ext uri="{D42A27DB-BD31-4B8C-83A1-F6EECF244321}">
                <p14:modId xmlns:p14="http://schemas.microsoft.com/office/powerpoint/2010/main" val="40801524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11" name="think-cell data - do not delete" hidden="1">
                        <a:extLst>
                          <a:ext uri="{FF2B5EF4-FFF2-40B4-BE49-F238E27FC236}">
                            <a16:creationId xmlns:a16="http://schemas.microsoft.com/office/drawing/2014/main" id="{36DC907B-B772-51CF-D0BC-BB5370550DC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FD8005B-040E-7B99-C8D7-07FD2B5EE173}"/>
              </a:ext>
            </a:extLst>
          </p:cNvPr>
          <p:cNvSpPr>
            <a:spLocks noGrp="1"/>
          </p:cNvSpPr>
          <p:nvPr>
            <p:ph type="title"/>
          </p:nvPr>
        </p:nvSpPr>
        <p:spPr>
          <a:xfrm>
            <a:off x="839788" y="365125"/>
            <a:ext cx="10515600" cy="1325563"/>
          </a:xfrm>
        </p:spPr>
        <p:txBody>
          <a:bodyPr vert="horz"/>
          <a:lstStyle/>
          <a:p>
            <a:r>
              <a:rPr lang="en-US"/>
              <a:t>Click to edit Master title style</a:t>
            </a:r>
          </a:p>
        </p:txBody>
      </p:sp>
      <p:sp>
        <p:nvSpPr>
          <p:cNvPr id="3" name="Text Placeholder 2">
            <a:extLst>
              <a:ext uri="{FF2B5EF4-FFF2-40B4-BE49-F238E27FC236}">
                <a16:creationId xmlns:a16="http://schemas.microsoft.com/office/drawing/2014/main" id="{3EFD95DB-3C49-257D-48CD-3829831DD8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E3EF3B-9F2D-7D05-10C8-DC337C2A18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12039-D5A5-B4F0-2007-AB0BC799F8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FA895D-62D6-06B4-8358-EB2BFB4708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FB1819-F962-CB5F-D0C1-ABF3932C1702}"/>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8" name="Footer Placeholder 7">
            <a:extLst>
              <a:ext uri="{FF2B5EF4-FFF2-40B4-BE49-F238E27FC236}">
                <a16:creationId xmlns:a16="http://schemas.microsoft.com/office/drawing/2014/main" id="{45BCC903-97DA-AE74-D61F-450A53A09C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98031F-1243-351F-8657-3F1413AAA8C4}"/>
              </a:ext>
            </a:extLst>
          </p:cNvPr>
          <p:cNvSpPr>
            <a:spLocks noGrp="1"/>
          </p:cNvSpPr>
          <p:nvPr>
            <p:ph type="sldNum" sz="quarter" idx="12"/>
          </p:nvPr>
        </p:nvSpPr>
        <p:spPr/>
        <p:txBody>
          <a:bodyPr/>
          <a:lstStyle/>
          <a:p>
            <a:fld id="{D9DF34D0-69C6-428C-BDDD-B83204DF7343}" type="slidenum">
              <a:rPr lang="en-US" smtClean="0"/>
              <a:t>‹#›</a:t>
            </a:fld>
            <a:endParaRPr lang="en-US"/>
          </a:p>
        </p:txBody>
      </p:sp>
    </p:spTree>
    <p:extLst>
      <p:ext uri="{BB962C8B-B14F-4D97-AF65-F5344CB8AC3E}">
        <p14:creationId xmlns:p14="http://schemas.microsoft.com/office/powerpoint/2010/main" val="364599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D873B4F4-6DAC-6A62-6C83-E52540089F40}"/>
              </a:ext>
            </a:extLst>
          </p:cNvPr>
          <p:cNvGraphicFramePr>
            <a:graphicFrameLocks noChangeAspect="1"/>
          </p:cNvGraphicFramePr>
          <p:nvPr userDrawn="1">
            <p:custDataLst>
              <p:tags r:id="rId1"/>
            </p:custDataLst>
            <p:extLst>
              <p:ext uri="{D42A27DB-BD31-4B8C-83A1-F6EECF244321}">
                <p14:modId xmlns:p14="http://schemas.microsoft.com/office/powerpoint/2010/main" val="41139893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8" name="think-cell data - do not delete" hidden="1">
                        <a:extLst>
                          <a:ext uri="{FF2B5EF4-FFF2-40B4-BE49-F238E27FC236}">
                            <a16:creationId xmlns:a16="http://schemas.microsoft.com/office/drawing/2014/main" id="{D873B4F4-6DAC-6A62-6C83-E52540089F4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66648EE5-D6C9-17D5-40FD-8BA59BC12B41}"/>
              </a:ext>
            </a:extLst>
          </p:cNvPr>
          <p:cNvSpPr>
            <a:spLocks noGrp="1"/>
          </p:cNvSpPr>
          <p:nvPr>
            <p:ph type="title"/>
          </p:nvPr>
        </p:nvSpPr>
        <p:spPr>
          <a:xfrm>
            <a:off x="3296094" y="365125"/>
            <a:ext cx="8057706" cy="1325563"/>
          </a:xfrm>
        </p:spPr>
        <p:txBody>
          <a:bodyPr vert="horz">
            <a:normAutofit/>
          </a:bodyPr>
          <a:lstStyle>
            <a:lvl1pPr>
              <a:defRPr sz="3600"/>
            </a:lvl1pPr>
          </a:lstStyle>
          <a:p>
            <a:r>
              <a:rPr lang="en-US"/>
              <a:t>Click to edit Master title style</a:t>
            </a:r>
          </a:p>
        </p:txBody>
      </p:sp>
      <p:sp>
        <p:nvSpPr>
          <p:cNvPr id="3" name="Date Placeholder 2">
            <a:extLst>
              <a:ext uri="{FF2B5EF4-FFF2-40B4-BE49-F238E27FC236}">
                <a16:creationId xmlns:a16="http://schemas.microsoft.com/office/drawing/2014/main" id="{31C2379B-4910-9456-C76F-79ADB681D137}"/>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4" name="Footer Placeholder 3">
            <a:extLst>
              <a:ext uri="{FF2B5EF4-FFF2-40B4-BE49-F238E27FC236}">
                <a16:creationId xmlns:a16="http://schemas.microsoft.com/office/drawing/2014/main" id="{DDE9AF68-CCEC-EF47-FA6A-3DA923B9C5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51073B-959F-4615-FB1F-6D14A2EE66EA}"/>
              </a:ext>
            </a:extLst>
          </p:cNvPr>
          <p:cNvSpPr>
            <a:spLocks noGrp="1"/>
          </p:cNvSpPr>
          <p:nvPr>
            <p:ph type="sldNum" sz="quarter" idx="12"/>
          </p:nvPr>
        </p:nvSpPr>
        <p:spPr/>
        <p:txBody>
          <a:bodyPr/>
          <a:lstStyle/>
          <a:p>
            <a:fld id="{D9DF34D0-69C6-428C-BDDD-B83204DF7343}" type="slidenum">
              <a:rPr lang="en-US" smtClean="0"/>
              <a:t>‹#›</a:t>
            </a:fld>
            <a:endParaRPr lang="en-US"/>
          </a:p>
        </p:txBody>
      </p:sp>
      <p:pic>
        <p:nvPicPr>
          <p:cNvPr id="6" name="Picture 5" descr="A close up of a logo&#10;&#10;Description automatically generated">
            <a:extLst>
              <a:ext uri="{FF2B5EF4-FFF2-40B4-BE49-F238E27FC236}">
                <a16:creationId xmlns:a16="http://schemas.microsoft.com/office/drawing/2014/main" id="{AF5B5F63-360F-5C9E-D1B8-2FC22AF20BA6}"/>
              </a:ext>
            </a:extLst>
          </p:cNvPr>
          <p:cNvPicPr>
            <a:picLocks noChangeAspect="1"/>
          </p:cNvPicPr>
          <p:nvPr/>
        </p:nvPicPr>
        <p:blipFill>
          <a:blip r:embed="rId5"/>
          <a:stretch>
            <a:fillRect/>
          </a:stretch>
        </p:blipFill>
        <p:spPr>
          <a:xfrm>
            <a:off x="838200" y="535301"/>
            <a:ext cx="1888319" cy="985210"/>
          </a:xfrm>
          <a:prstGeom prst="rect">
            <a:avLst/>
          </a:prstGeom>
        </p:spPr>
      </p:pic>
    </p:spTree>
    <p:extLst>
      <p:ext uri="{BB962C8B-B14F-4D97-AF65-F5344CB8AC3E}">
        <p14:creationId xmlns:p14="http://schemas.microsoft.com/office/powerpoint/2010/main" val="4286673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8429E5C0-5D33-7062-B1FE-1C653A4AB239}"/>
              </a:ext>
            </a:extLst>
          </p:cNvPr>
          <p:cNvGraphicFramePr>
            <a:graphicFrameLocks noChangeAspect="1"/>
          </p:cNvGraphicFramePr>
          <p:nvPr userDrawn="1">
            <p:custDataLst>
              <p:tags r:id="rId1"/>
            </p:custDataLst>
            <p:extLst>
              <p:ext uri="{D42A27DB-BD31-4B8C-83A1-F6EECF244321}">
                <p14:modId xmlns:p14="http://schemas.microsoft.com/office/powerpoint/2010/main" val="13240734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8" name="think-cell data - do not delete" hidden="1">
                        <a:extLst>
                          <a:ext uri="{FF2B5EF4-FFF2-40B4-BE49-F238E27FC236}">
                            <a16:creationId xmlns:a16="http://schemas.microsoft.com/office/drawing/2014/main" id="{8429E5C0-5D33-7062-B1FE-1C653A4AB23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66648EE5-D6C9-17D5-40FD-8BA59BC12B41}"/>
              </a:ext>
            </a:extLst>
          </p:cNvPr>
          <p:cNvSpPr>
            <a:spLocks noGrp="1"/>
          </p:cNvSpPr>
          <p:nvPr>
            <p:ph type="title"/>
          </p:nvPr>
        </p:nvSpPr>
        <p:spPr>
          <a:xfrm>
            <a:off x="2186152" y="365125"/>
            <a:ext cx="9167648" cy="1325563"/>
          </a:xfrm>
        </p:spPr>
        <p:txBody>
          <a:bodyPr vert="horz">
            <a:normAutofit/>
          </a:bodyPr>
          <a:lstStyle>
            <a:lvl1pPr>
              <a:defRPr sz="3600"/>
            </a:lvl1pPr>
          </a:lstStyle>
          <a:p>
            <a:r>
              <a:rPr lang="en-US"/>
              <a:t>Click to edit Master title style</a:t>
            </a:r>
          </a:p>
        </p:txBody>
      </p:sp>
      <p:sp>
        <p:nvSpPr>
          <p:cNvPr id="3" name="Date Placeholder 2">
            <a:extLst>
              <a:ext uri="{FF2B5EF4-FFF2-40B4-BE49-F238E27FC236}">
                <a16:creationId xmlns:a16="http://schemas.microsoft.com/office/drawing/2014/main" id="{31C2379B-4910-9456-C76F-79ADB681D137}"/>
              </a:ext>
            </a:extLst>
          </p:cNvPr>
          <p:cNvSpPr>
            <a:spLocks noGrp="1"/>
          </p:cNvSpPr>
          <p:nvPr>
            <p:ph type="dt" sz="half" idx="10"/>
          </p:nvPr>
        </p:nvSpPr>
        <p:spPr/>
        <p:txBody>
          <a:bodyPr/>
          <a:lstStyle/>
          <a:p>
            <a:fld id="{C61B96C7-E789-EC45-A2C4-2809873AE6BB}" type="datetimeFigureOut">
              <a:rPr lang="en-US" smtClean="0"/>
              <a:t>8/28/24</a:t>
            </a:fld>
            <a:endParaRPr lang="en-US"/>
          </a:p>
        </p:txBody>
      </p:sp>
      <p:sp>
        <p:nvSpPr>
          <p:cNvPr id="4" name="Footer Placeholder 3">
            <a:extLst>
              <a:ext uri="{FF2B5EF4-FFF2-40B4-BE49-F238E27FC236}">
                <a16:creationId xmlns:a16="http://schemas.microsoft.com/office/drawing/2014/main" id="{DDE9AF68-CCEC-EF47-FA6A-3DA923B9C5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51073B-959F-4615-FB1F-6D14A2EE66EA}"/>
              </a:ext>
            </a:extLst>
          </p:cNvPr>
          <p:cNvSpPr>
            <a:spLocks noGrp="1"/>
          </p:cNvSpPr>
          <p:nvPr>
            <p:ph type="sldNum" sz="quarter" idx="12"/>
          </p:nvPr>
        </p:nvSpPr>
        <p:spPr/>
        <p:txBody>
          <a:bodyPr/>
          <a:lstStyle/>
          <a:p>
            <a:fld id="{D9DF34D0-69C6-428C-BDDD-B83204DF7343}" type="slidenum">
              <a:rPr lang="en-US" smtClean="0"/>
              <a:t>‹#›</a:t>
            </a:fld>
            <a:endParaRPr lang="en-US"/>
          </a:p>
        </p:txBody>
      </p:sp>
      <p:pic>
        <p:nvPicPr>
          <p:cNvPr id="7" name="Picture 6" descr="A white and black triangle on a red and orange background&#10;&#10;Description automatically generated">
            <a:extLst>
              <a:ext uri="{FF2B5EF4-FFF2-40B4-BE49-F238E27FC236}">
                <a16:creationId xmlns:a16="http://schemas.microsoft.com/office/drawing/2014/main" id="{C3D5E572-D299-136C-6CD0-708CEF071E25}"/>
              </a:ext>
            </a:extLst>
          </p:cNvPr>
          <p:cNvPicPr>
            <a:picLocks noChangeAspect="1"/>
          </p:cNvPicPr>
          <p:nvPr/>
        </p:nvPicPr>
        <p:blipFill>
          <a:blip r:embed="rId5"/>
          <a:stretch>
            <a:fillRect/>
          </a:stretch>
        </p:blipFill>
        <p:spPr>
          <a:xfrm>
            <a:off x="838200" y="507371"/>
            <a:ext cx="1116724" cy="1116724"/>
          </a:xfrm>
          <a:prstGeom prst="rect">
            <a:avLst/>
          </a:prstGeom>
        </p:spPr>
      </p:pic>
    </p:spTree>
    <p:extLst>
      <p:ext uri="{BB962C8B-B14F-4D97-AF65-F5344CB8AC3E}">
        <p14:creationId xmlns:p14="http://schemas.microsoft.com/office/powerpoint/2010/main" val="1068842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CC5EBF-EEAF-C0F0-D7CB-85FD64E3F6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3B5DC9-A248-9C05-6215-3929ED9591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EB9E48-0688-D1D6-EEBD-F5BCE5DDFA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Futura Medium" panose="020B0602020204020303" pitchFamily="34" charset="-79"/>
                <a:cs typeface="Futura Medium" panose="020B0602020204020303" pitchFamily="34" charset="-79"/>
              </a:defRPr>
            </a:lvl1pPr>
          </a:lstStyle>
          <a:p>
            <a:fld id="{C61B96C7-E789-EC45-A2C4-2809873AE6BB}" type="datetimeFigureOut">
              <a:rPr lang="en-US" smtClean="0"/>
              <a:pPr/>
              <a:t>8/28/24</a:t>
            </a:fld>
            <a:endParaRPr lang="en-US"/>
          </a:p>
        </p:txBody>
      </p:sp>
      <p:sp>
        <p:nvSpPr>
          <p:cNvPr id="5" name="Footer Placeholder 4">
            <a:extLst>
              <a:ext uri="{FF2B5EF4-FFF2-40B4-BE49-F238E27FC236}">
                <a16:creationId xmlns:a16="http://schemas.microsoft.com/office/drawing/2014/main" id="{B1B9F0DC-7A47-4900-AAC8-3DF841860F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Futura Medium" panose="020B0602020204020303" pitchFamily="34" charset="-79"/>
                <a:cs typeface="Futura Medium" panose="020B0602020204020303" pitchFamily="34" charset="-79"/>
              </a:defRPr>
            </a:lvl1pPr>
          </a:lstStyle>
          <a:p>
            <a:endParaRPr lang="en-US"/>
          </a:p>
        </p:txBody>
      </p:sp>
      <p:sp>
        <p:nvSpPr>
          <p:cNvPr id="6" name="Slide Number Placeholder 5">
            <a:extLst>
              <a:ext uri="{FF2B5EF4-FFF2-40B4-BE49-F238E27FC236}">
                <a16:creationId xmlns:a16="http://schemas.microsoft.com/office/drawing/2014/main" id="{3487506A-0D93-D84D-96CD-F7B5853484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Futura Medium" panose="020B0602020204020303" pitchFamily="34" charset="-79"/>
                <a:cs typeface="Futura Medium" panose="020B0602020204020303" pitchFamily="34" charset="-79"/>
              </a:defRPr>
            </a:lvl1pPr>
          </a:lstStyle>
          <a:p>
            <a:fld id="{D9DF34D0-69C6-428C-BDDD-B83204DF7343}" type="slidenum">
              <a:rPr lang="en-US" smtClean="0"/>
              <a:t>‹#›</a:t>
            </a:fld>
            <a:endParaRPr lang="en-US"/>
          </a:p>
        </p:txBody>
      </p:sp>
      <p:sp>
        <p:nvSpPr>
          <p:cNvPr id="7" name="Rectangle 6">
            <a:extLst>
              <a:ext uri="{FF2B5EF4-FFF2-40B4-BE49-F238E27FC236}">
                <a16:creationId xmlns:a16="http://schemas.microsoft.com/office/drawing/2014/main" id="{B6B45A21-001C-E8C8-BA5B-A2A8942F94D5}"/>
              </a:ext>
            </a:extLst>
          </p:cNvPr>
          <p:cNvSpPr/>
          <p:nvPr/>
        </p:nvSpPr>
        <p:spPr>
          <a:xfrm>
            <a:off x="0" y="6657974"/>
            <a:ext cx="12192000" cy="200025"/>
          </a:xfrm>
          <a:prstGeom prst="rect">
            <a:avLst/>
          </a:prstGeom>
          <a:gradFill flip="none" rotWithShape="1">
            <a:gsLst>
              <a:gs pos="0">
                <a:srgbClr val="DF4132"/>
              </a:gs>
              <a:gs pos="100000">
                <a:srgbClr val="FBB040"/>
              </a:gs>
            </a:gsLst>
            <a:lin ang="2154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hink-cell data - do not delete" hidden="1">
            <a:extLst>
              <a:ext uri="{FF2B5EF4-FFF2-40B4-BE49-F238E27FC236}">
                <a16:creationId xmlns:a16="http://schemas.microsoft.com/office/drawing/2014/main" id="{970D0D13-8350-8AFD-BA44-A390E00D7D75}"/>
              </a:ext>
            </a:extLst>
          </p:cNvPr>
          <p:cNvGraphicFramePr>
            <a:graphicFrameLocks noChangeAspect="1"/>
          </p:cNvGraphicFramePr>
          <p:nvPr>
            <p:custDataLst>
              <p:tags r:id="rId23"/>
            </p:custDataLst>
            <p:extLst>
              <p:ext uri="{D42A27DB-BD31-4B8C-83A1-F6EECF244321}">
                <p14:modId xmlns:p14="http://schemas.microsoft.com/office/powerpoint/2010/main" val="927242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4" imgW="395" imgH="396" progId="TCLayout.ActiveDocument.1">
                  <p:embed/>
                </p:oleObj>
              </mc:Choice>
              <mc:Fallback>
                <p:oleObj name="think-cell Slide" r:id="rId24" imgW="395" imgH="396" progId="TCLayout.ActiveDocument.1">
                  <p:embed/>
                  <p:pic>
                    <p:nvPicPr>
                      <p:cNvPr id="8" name="think-cell data - do not delete" hidden="1">
                        <a:extLst>
                          <a:ext uri="{FF2B5EF4-FFF2-40B4-BE49-F238E27FC236}">
                            <a16:creationId xmlns:a16="http://schemas.microsoft.com/office/drawing/2014/main" id="{970D0D13-8350-8AFD-BA44-A390E00D7D75}"/>
                          </a:ext>
                        </a:extLst>
                      </p:cNvPr>
                      <p:cNvPicPr/>
                      <p:nvPr/>
                    </p:nvPicPr>
                    <p:blipFill>
                      <a:blip r:embed="rId25"/>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29581725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 id="2147483689" r:id="rId18"/>
    <p:sldLayoutId id="2147483690" r:id="rId19"/>
    <p:sldLayoutId id="2147483691" r:id="rId20"/>
    <p:sldLayoutId id="2147483692" r:id="rId21"/>
  </p:sldLayoutIdLst>
  <p:txStyles>
    <p:titleStyle>
      <a:lvl1pPr algn="l" defTabSz="914400" rtl="0" eaLnBrk="1" latinLnBrk="0" hangingPunct="1">
        <a:lnSpc>
          <a:spcPct val="90000"/>
        </a:lnSpc>
        <a:spcBef>
          <a:spcPct val="0"/>
        </a:spcBef>
        <a:buNone/>
        <a:defRPr sz="4400" b="1" i="0" kern="1200">
          <a:solidFill>
            <a:schemeClr val="tx1"/>
          </a:solidFill>
          <a:latin typeface="Futura" panose="020B0602020204020303" pitchFamily="34" charset="-79"/>
          <a:ea typeface="+mj-ea"/>
          <a:cs typeface="Futura" panose="020B0602020204020303" pitchFamily="34" charset="-79"/>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Futura Medium" panose="020B0602020204020303" pitchFamily="34" charset="-79"/>
          <a:ea typeface="+mn-ea"/>
          <a:cs typeface="Futura Medium" panose="020B0602020204020303" pitchFamily="34" charset="-79"/>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Futura Medium" panose="020B0602020204020303" pitchFamily="34" charset="-79"/>
          <a:ea typeface="+mn-ea"/>
          <a:cs typeface="Futura Medium" panose="020B0602020204020303" pitchFamily="34" charset="-79"/>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Futura Medium" panose="020B0602020204020303" pitchFamily="34" charset="-79"/>
          <a:ea typeface="+mn-ea"/>
          <a:cs typeface="Futura Medium" panose="020B0602020204020303" pitchFamily="34" charset="-79"/>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utura Medium" panose="020B0602020204020303" pitchFamily="34" charset="-79"/>
          <a:ea typeface="+mn-ea"/>
          <a:cs typeface="Futura Medium" panose="020B0602020204020303" pitchFamily="34" charset="-79"/>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utura Medium" panose="020B0602020204020303" pitchFamily="34" charset="-79"/>
          <a:ea typeface="+mn-ea"/>
          <a:cs typeface="Futura Medium" panose="020B0602020204020303" pitchFamily="34" charset="-79"/>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4.xml"/><Relationship Id="rId1" Type="http://schemas.openxmlformats.org/officeDocument/2006/relationships/tags" Target="../tags/tag23.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0.xml"/><Relationship Id="rId1" Type="http://schemas.openxmlformats.org/officeDocument/2006/relationships/tags" Target="../tags/tag24.xml"/><Relationship Id="rId6" Type="http://schemas.openxmlformats.org/officeDocument/2006/relationships/chart" Target="../charts/chart1.xml"/><Relationship Id="rId5" Type="http://schemas.openxmlformats.org/officeDocument/2006/relationships/image" Target="../media/image1.emf"/><Relationship Id="rId4" Type="http://schemas.openxmlformats.org/officeDocument/2006/relationships/oleObject" Target="../embeddings/oleObject23.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0.xml"/><Relationship Id="rId1" Type="http://schemas.openxmlformats.org/officeDocument/2006/relationships/tags" Target="../tags/tag25.xml"/><Relationship Id="rId5" Type="http://schemas.openxmlformats.org/officeDocument/2006/relationships/chart" Target="../charts/chart2.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0.xml"/><Relationship Id="rId1" Type="http://schemas.openxmlformats.org/officeDocument/2006/relationships/tags" Target="../tags/tag26.xml"/><Relationship Id="rId5" Type="http://schemas.openxmlformats.org/officeDocument/2006/relationships/chart" Target="../charts/chart3.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0.xml"/><Relationship Id="rId1" Type="http://schemas.openxmlformats.org/officeDocument/2006/relationships/tags" Target="../tags/tag27.xml"/><Relationship Id="rId5" Type="http://schemas.openxmlformats.org/officeDocument/2006/relationships/chart" Target="../charts/chart4.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0.xml"/><Relationship Id="rId1" Type="http://schemas.openxmlformats.org/officeDocument/2006/relationships/tags" Target="../tags/tag28.xml"/><Relationship Id="rId5" Type="http://schemas.openxmlformats.org/officeDocument/2006/relationships/chart" Target="../charts/chart5.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0.xml"/><Relationship Id="rId1" Type="http://schemas.openxmlformats.org/officeDocument/2006/relationships/tags" Target="../tags/tag29.xml"/><Relationship Id="rId5" Type="http://schemas.openxmlformats.org/officeDocument/2006/relationships/chart" Target="../charts/chart6.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8.xml"/><Relationship Id="rId1" Type="http://schemas.openxmlformats.org/officeDocument/2006/relationships/tags" Target="../tags/tag30.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1.xml"/><Relationship Id="rId1" Type="http://schemas.openxmlformats.org/officeDocument/2006/relationships/tags" Target="../tags/tag31.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8CA3674C-265A-DD1D-AAF9-50A252A6249F}"/>
              </a:ext>
            </a:extLst>
          </p:cNvPr>
          <p:cNvGraphicFramePr>
            <a:graphicFrameLocks noChangeAspect="1"/>
          </p:cNvGraphicFramePr>
          <p:nvPr>
            <p:custDataLst>
              <p:tags r:id="rId1"/>
            </p:custDataLst>
            <p:extLst>
              <p:ext uri="{D42A27DB-BD31-4B8C-83A1-F6EECF244321}">
                <p14:modId xmlns:p14="http://schemas.microsoft.com/office/powerpoint/2010/main" val="6030189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4" name="think-cell data - do not delete" hidden="1">
                        <a:extLst>
                          <a:ext uri="{FF2B5EF4-FFF2-40B4-BE49-F238E27FC236}">
                            <a16:creationId xmlns:a16="http://schemas.microsoft.com/office/drawing/2014/main" id="{8CA3674C-265A-DD1D-AAF9-50A252A6249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Subtitle 2">
            <a:extLst>
              <a:ext uri="{FF2B5EF4-FFF2-40B4-BE49-F238E27FC236}">
                <a16:creationId xmlns:a16="http://schemas.microsoft.com/office/drawing/2014/main" id="{5EDD107C-6DA2-2C1C-24DA-68D6BEB35E7E}"/>
              </a:ext>
            </a:extLst>
          </p:cNvPr>
          <p:cNvSpPr>
            <a:spLocks noGrp="1"/>
          </p:cNvSpPr>
          <p:nvPr>
            <p:ph type="body" idx="1"/>
          </p:nvPr>
        </p:nvSpPr>
        <p:spPr/>
        <p:txBody>
          <a:bodyPr/>
          <a:lstStyle/>
          <a:p>
            <a:r>
              <a:rPr lang="en-US">
                <a:solidFill>
                  <a:schemeClr val="bg2">
                    <a:lumMod val="75000"/>
                  </a:schemeClr>
                </a:solidFill>
              </a:rPr>
              <a:t>February 2023</a:t>
            </a:r>
          </a:p>
        </p:txBody>
      </p:sp>
      <p:sp>
        <p:nvSpPr>
          <p:cNvPr id="9" name="Title 8">
            <a:extLst>
              <a:ext uri="{FF2B5EF4-FFF2-40B4-BE49-F238E27FC236}">
                <a16:creationId xmlns:a16="http://schemas.microsoft.com/office/drawing/2014/main" id="{74972D5A-9D7C-38E8-5EAE-2F3E21EB2E02}"/>
              </a:ext>
            </a:extLst>
          </p:cNvPr>
          <p:cNvSpPr>
            <a:spLocks noGrp="1"/>
          </p:cNvSpPr>
          <p:nvPr>
            <p:ph type="title"/>
          </p:nvPr>
        </p:nvSpPr>
        <p:spPr/>
        <p:txBody>
          <a:bodyPr vert="horz"/>
          <a:lstStyle/>
          <a:p>
            <a:r>
              <a:rPr lang="en-US">
                <a:solidFill>
                  <a:schemeClr val="bg2">
                    <a:lumMod val="50000"/>
                  </a:schemeClr>
                </a:solidFill>
              </a:rPr>
              <a:t>Tarrant County Educator Data</a:t>
            </a:r>
          </a:p>
        </p:txBody>
      </p:sp>
    </p:spTree>
    <p:extLst>
      <p:ext uri="{BB962C8B-B14F-4D97-AF65-F5344CB8AC3E}">
        <p14:creationId xmlns:p14="http://schemas.microsoft.com/office/powerpoint/2010/main" val="305086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25BFD623-E48F-33BF-47DF-CD17329F3580}"/>
              </a:ext>
            </a:extLst>
          </p:cNvPr>
          <p:cNvGraphicFramePr>
            <a:graphicFrameLocks noChangeAspect="1"/>
          </p:cNvGraphicFramePr>
          <p:nvPr>
            <p:custDataLst>
              <p:tags r:id="rId1"/>
            </p:custDataLst>
            <p:extLst>
              <p:ext uri="{D42A27DB-BD31-4B8C-83A1-F6EECF244321}">
                <p14:modId xmlns:p14="http://schemas.microsoft.com/office/powerpoint/2010/main" val="2786314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6" progId="TCLayout.ActiveDocument.1">
                  <p:embed/>
                </p:oleObj>
              </mc:Choice>
              <mc:Fallback>
                <p:oleObj name="think-cell Slide" r:id="rId4" imgW="473" imgH="476" progId="TCLayout.ActiveDocument.1">
                  <p:embed/>
                  <p:pic>
                    <p:nvPicPr>
                      <p:cNvPr id="4" name="think-cell data - do not delete" hidden="1">
                        <a:extLst>
                          <a:ext uri="{FF2B5EF4-FFF2-40B4-BE49-F238E27FC236}">
                            <a16:creationId xmlns:a16="http://schemas.microsoft.com/office/drawing/2014/main" id="{25BFD623-E48F-33BF-47DF-CD17329F358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14" name="Chart Placeholder 13">
            <a:extLst>
              <a:ext uri="{FF2B5EF4-FFF2-40B4-BE49-F238E27FC236}">
                <a16:creationId xmlns:a16="http://schemas.microsoft.com/office/drawing/2014/main" id="{E3434433-8383-1292-C064-156C0EEEA6AC}"/>
              </a:ext>
            </a:extLst>
          </p:cNvPr>
          <p:cNvGraphicFramePr>
            <a:graphicFrameLocks noGrp="1"/>
          </p:cNvGraphicFramePr>
          <p:nvPr>
            <p:ph type="chart" sz="quarter" idx="11"/>
            <p:extLst>
              <p:ext uri="{D42A27DB-BD31-4B8C-83A1-F6EECF244321}">
                <p14:modId xmlns:p14="http://schemas.microsoft.com/office/powerpoint/2010/main" val="835570605"/>
              </p:ext>
            </p:extLst>
          </p:nvPr>
        </p:nvGraphicFramePr>
        <p:xfrm>
          <a:off x="590832" y="1750215"/>
          <a:ext cx="10515600" cy="4303058"/>
        </p:xfrm>
        <a:graphic>
          <a:graphicData uri="http://schemas.openxmlformats.org/drawingml/2006/chart">
            <c:chart xmlns:c="http://schemas.openxmlformats.org/drawingml/2006/chart" xmlns:r="http://schemas.openxmlformats.org/officeDocument/2006/relationships" r:id="rId6"/>
          </a:graphicData>
        </a:graphic>
      </p:graphicFrame>
      <p:sp>
        <p:nvSpPr>
          <p:cNvPr id="6" name="Text Placeholder 5">
            <a:extLst>
              <a:ext uri="{FF2B5EF4-FFF2-40B4-BE49-F238E27FC236}">
                <a16:creationId xmlns:a16="http://schemas.microsoft.com/office/drawing/2014/main" id="{A5B6EB9D-0B18-4A7F-4627-C27D9131E7C5}"/>
              </a:ext>
            </a:extLst>
          </p:cNvPr>
          <p:cNvSpPr>
            <a:spLocks noGrp="1"/>
          </p:cNvSpPr>
          <p:nvPr>
            <p:ph type="body" idx="1"/>
          </p:nvPr>
        </p:nvSpPr>
        <p:spPr>
          <a:xfrm>
            <a:off x="838200" y="1241268"/>
            <a:ext cx="10515600" cy="686060"/>
          </a:xfrm>
        </p:spPr>
        <p:txBody>
          <a:bodyPr>
            <a:normAutofit/>
          </a:bodyPr>
          <a:lstStyle/>
          <a:p>
            <a:pPr algn="ctr"/>
            <a:r>
              <a:rPr lang="en-US" sz="1800">
                <a:solidFill>
                  <a:schemeClr val="bg2">
                    <a:lumMod val="75000"/>
                  </a:schemeClr>
                </a:solidFill>
              </a:rPr>
              <a:t>Percent of </a:t>
            </a:r>
            <a:r>
              <a:rPr lang="en-US" sz="1800" b="1">
                <a:solidFill>
                  <a:schemeClr val="bg2">
                    <a:lumMod val="75000"/>
                  </a:schemeClr>
                </a:solidFill>
              </a:rPr>
              <a:t>All Texas Certified Teachers </a:t>
            </a:r>
            <a:r>
              <a:rPr lang="en-US" sz="1800">
                <a:solidFill>
                  <a:schemeClr val="bg2">
                    <a:lumMod val="75000"/>
                  </a:schemeClr>
                </a:solidFill>
              </a:rPr>
              <a:t>in Tarrant Co. Overtime by Certification Type, 2020-2023</a:t>
            </a:r>
          </a:p>
        </p:txBody>
      </p:sp>
      <p:sp>
        <p:nvSpPr>
          <p:cNvPr id="5" name="Title 4">
            <a:extLst>
              <a:ext uri="{FF2B5EF4-FFF2-40B4-BE49-F238E27FC236}">
                <a16:creationId xmlns:a16="http://schemas.microsoft.com/office/drawing/2014/main" id="{2D9B923F-64F6-D56A-3252-04ECE4EA81CA}"/>
              </a:ext>
            </a:extLst>
          </p:cNvPr>
          <p:cNvSpPr>
            <a:spLocks noGrp="1"/>
          </p:cNvSpPr>
          <p:nvPr>
            <p:ph type="title"/>
          </p:nvPr>
        </p:nvSpPr>
        <p:spPr>
          <a:xfrm>
            <a:off x="223157" y="393632"/>
            <a:ext cx="11745686" cy="822190"/>
          </a:xfrm>
        </p:spPr>
        <p:txBody>
          <a:bodyPr vert="horz">
            <a:noAutofit/>
          </a:bodyPr>
          <a:lstStyle/>
          <a:p>
            <a:pPr algn="ctr"/>
            <a:r>
              <a:rPr lang="en-US" sz="2200"/>
              <a:t>34% of Tarrant County Teachers in 2023 Hold Certifications Through Institutions of Higher Education, a 4 Percentage Point Increase from 2020</a:t>
            </a:r>
          </a:p>
        </p:txBody>
      </p:sp>
      <p:sp>
        <p:nvSpPr>
          <p:cNvPr id="8" name="Text Placeholder 7">
            <a:extLst>
              <a:ext uri="{FF2B5EF4-FFF2-40B4-BE49-F238E27FC236}">
                <a16:creationId xmlns:a16="http://schemas.microsoft.com/office/drawing/2014/main" id="{FCC1A07E-5AEC-59CE-AC76-4FAAFB585F8A}"/>
              </a:ext>
            </a:extLst>
          </p:cNvPr>
          <p:cNvSpPr>
            <a:spLocks noGrp="1"/>
          </p:cNvSpPr>
          <p:nvPr>
            <p:ph type="body" sz="quarter" idx="4294967295"/>
          </p:nvPr>
        </p:nvSpPr>
        <p:spPr>
          <a:xfrm>
            <a:off x="587679" y="6169919"/>
            <a:ext cx="10518753" cy="449956"/>
          </a:xfrm>
        </p:spPr>
        <p:txBody>
          <a:bodyPr>
            <a:normAutofit fontScale="32500" lnSpcReduction="20000"/>
          </a:bodyPr>
          <a:lstStyle/>
          <a:p>
            <a:pPr marL="0" indent="0">
              <a:buNone/>
            </a:pPr>
            <a:r>
              <a:rPr lang="en-US" spc="0">
                <a:solidFill>
                  <a:schemeClr val="bg2">
                    <a:lumMod val="75000"/>
                  </a:schemeClr>
                </a:solidFill>
                <a:latin typeface="+mj-lt"/>
              </a:rPr>
              <a:t>Source: TEA PIR Teacher Research Data Set, Report Year 2019-2023. Note: Percentages may vary due to rounding. Tarrant Co. refers to 16 ISDs plus Northwest ISD. These values reflect teachers with any certifications in these specified certification type regardless of any combination with other certifications from other certification types. Values exclude teachers with any out of state certifications. First Time Teachers are defined as teachers that have 0 years of experience as of specified year. *See Appendix for more information about source. </a:t>
            </a:r>
            <a:endParaRPr lang="en-US" sz="700" spc="0">
              <a:solidFill>
                <a:schemeClr val="bg2">
                  <a:lumMod val="75000"/>
                </a:schemeClr>
              </a:solidFill>
              <a:latin typeface="+mj-lt"/>
            </a:endParaRPr>
          </a:p>
        </p:txBody>
      </p:sp>
      <p:grpSp>
        <p:nvGrpSpPr>
          <p:cNvPr id="46" name="Group 45">
            <a:extLst>
              <a:ext uri="{FF2B5EF4-FFF2-40B4-BE49-F238E27FC236}">
                <a16:creationId xmlns:a16="http://schemas.microsoft.com/office/drawing/2014/main" id="{55973388-64BB-DD85-FE89-3F0CE6106D5B}"/>
              </a:ext>
            </a:extLst>
          </p:cNvPr>
          <p:cNvGrpSpPr/>
          <p:nvPr/>
        </p:nvGrpSpPr>
        <p:grpSpPr>
          <a:xfrm>
            <a:off x="10669572" y="1849425"/>
            <a:ext cx="1247480" cy="3841662"/>
            <a:chOff x="10647527" y="2088961"/>
            <a:chExt cx="1247480" cy="3719702"/>
          </a:xfrm>
        </p:grpSpPr>
        <p:sp>
          <p:nvSpPr>
            <p:cNvPr id="16" name="TextBox 15">
              <a:extLst>
                <a:ext uri="{FF2B5EF4-FFF2-40B4-BE49-F238E27FC236}">
                  <a16:creationId xmlns:a16="http://schemas.microsoft.com/office/drawing/2014/main" id="{F0D7D056-88CE-2814-CE78-90D077FD0CD2}"/>
                </a:ext>
              </a:extLst>
            </p:cNvPr>
            <p:cNvSpPr txBox="1"/>
            <p:nvPr/>
          </p:nvSpPr>
          <p:spPr>
            <a:xfrm>
              <a:off x="10647527" y="2088961"/>
              <a:ext cx="1247480" cy="5418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914400" rtl="0" fontAlgn="auto" latinLnBrk="0" hangingPunct="0">
                <a:lnSpc>
                  <a:spcPct val="90000"/>
                </a:lnSpc>
                <a:spcBef>
                  <a:spcPts val="0"/>
                </a:spcBef>
                <a:spcAft>
                  <a:spcPts val="0"/>
                </a:spcAft>
                <a:buClrTx/>
                <a:buSzTx/>
                <a:buFontTx/>
                <a:buNone/>
                <a:tabLst/>
              </a:pPr>
              <a:r>
                <a:rPr kumimoji="0" lang="en-US" sz="1100" b="1" i="0" u="none" strike="noStrike" cap="none" spc="-29" normalizeH="0" baseline="0">
                  <a:ln>
                    <a:noFill/>
                  </a:ln>
                  <a:solidFill>
                    <a:schemeClr val="bg2">
                      <a:lumMod val="50000"/>
                    </a:schemeClr>
                  </a:solidFill>
                  <a:effectLst/>
                  <a:uFillTx/>
                  <a:latin typeface="+mj-lt"/>
                  <a:ea typeface="Avenir Book"/>
                  <a:cs typeface="Avenir Book"/>
                  <a:sym typeface="Avenir Book"/>
                </a:rPr>
                <a:t>Percentage Point Change </a:t>
              </a:r>
              <a:r>
                <a:rPr lang="en-US" sz="1100" b="1" spc="-29">
                  <a:solidFill>
                    <a:schemeClr val="bg2">
                      <a:lumMod val="50000"/>
                    </a:schemeClr>
                  </a:solidFill>
                  <a:latin typeface="+mj-lt"/>
                  <a:ea typeface="Avenir Book"/>
                  <a:cs typeface="Avenir Book"/>
                  <a:sym typeface="Avenir Book"/>
                </a:rPr>
                <a:t>from 2020 to 2023</a:t>
              </a:r>
              <a:endParaRPr kumimoji="0" lang="en-US" sz="1100" b="1" i="0" u="none" strike="noStrike" cap="none" spc="-29" normalizeH="0" baseline="0">
                <a:ln>
                  <a:noFill/>
                </a:ln>
                <a:solidFill>
                  <a:schemeClr val="bg2">
                    <a:lumMod val="50000"/>
                  </a:schemeClr>
                </a:solidFill>
                <a:effectLst/>
                <a:uFillTx/>
                <a:latin typeface="+mj-lt"/>
                <a:ea typeface="Avenir Book"/>
                <a:cs typeface="Avenir Book"/>
                <a:sym typeface="Avenir Book"/>
              </a:endParaRPr>
            </a:p>
          </p:txBody>
        </p:sp>
        <p:grpSp>
          <p:nvGrpSpPr>
            <p:cNvPr id="24" name="Group 23">
              <a:extLst>
                <a:ext uri="{FF2B5EF4-FFF2-40B4-BE49-F238E27FC236}">
                  <a16:creationId xmlns:a16="http://schemas.microsoft.com/office/drawing/2014/main" id="{5B272AED-E423-1BA9-143E-B5C55357D8C6}"/>
                </a:ext>
              </a:extLst>
            </p:cNvPr>
            <p:cNvGrpSpPr/>
            <p:nvPr/>
          </p:nvGrpSpPr>
          <p:grpSpPr>
            <a:xfrm>
              <a:off x="10944508" y="2715232"/>
              <a:ext cx="664519" cy="3093431"/>
              <a:chOff x="10944508" y="1911456"/>
              <a:chExt cx="664519" cy="3941172"/>
            </a:xfrm>
          </p:grpSpPr>
          <p:sp>
            <p:nvSpPr>
              <p:cNvPr id="17" name="Rectangle 16">
                <a:extLst>
                  <a:ext uri="{FF2B5EF4-FFF2-40B4-BE49-F238E27FC236}">
                    <a16:creationId xmlns:a16="http://schemas.microsoft.com/office/drawing/2014/main" id="{6C58C0D8-E8DA-2A96-7130-FD3F9F3A00A2}"/>
                  </a:ext>
                </a:extLst>
              </p:cNvPr>
              <p:cNvSpPr/>
              <p:nvPr/>
            </p:nvSpPr>
            <p:spPr>
              <a:xfrm>
                <a:off x="10946088" y="1911456"/>
                <a:ext cx="659801" cy="336571"/>
              </a:xfrm>
              <a:prstGeom prst="rect">
                <a:avLst/>
              </a:prstGeom>
              <a:noFill/>
              <a:ln w="19050" cap="flat">
                <a:solidFill>
                  <a:schemeClr val="accent3"/>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050" b="1">
                    <a:solidFill>
                      <a:schemeClr val="accent5"/>
                    </a:solidFill>
                    <a:latin typeface="Helvetica Neue Medium"/>
                    <a:ea typeface="Helvetica Neue Medium"/>
                    <a:cs typeface="Helvetica Neue Medium"/>
                    <a:sym typeface="Helvetica Neue Medium"/>
                  </a:rPr>
                  <a:t>-4</a:t>
                </a: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pp</a:t>
                </a:r>
              </a:p>
            </p:txBody>
          </p:sp>
          <p:sp>
            <p:nvSpPr>
              <p:cNvPr id="19" name="Rectangle 18">
                <a:extLst>
                  <a:ext uri="{FF2B5EF4-FFF2-40B4-BE49-F238E27FC236}">
                    <a16:creationId xmlns:a16="http://schemas.microsoft.com/office/drawing/2014/main" id="{B809442F-126E-2C95-7C7E-4807AC65AE6D}"/>
                  </a:ext>
                </a:extLst>
              </p:cNvPr>
              <p:cNvSpPr/>
              <p:nvPr/>
            </p:nvSpPr>
            <p:spPr>
              <a:xfrm>
                <a:off x="10949226" y="3726209"/>
                <a:ext cx="659801" cy="336571"/>
              </a:xfrm>
              <a:prstGeom prst="rect">
                <a:avLst/>
              </a:prstGeom>
              <a:noFill/>
              <a:ln w="1905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+4pp</a:t>
                </a:r>
              </a:p>
            </p:txBody>
          </p:sp>
          <p:sp>
            <p:nvSpPr>
              <p:cNvPr id="22" name="Rectangle 21">
                <a:extLst>
                  <a:ext uri="{FF2B5EF4-FFF2-40B4-BE49-F238E27FC236}">
                    <a16:creationId xmlns:a16="http://schemas.microsoft.com/office/drawing/2014/main" id="{FEF44B84-BEF5-E95B-9776-5EB2291C9B31}"/>
                  </a:ext>
                </a:extLst>
              </p:cNvPr>
              <p:cNvSpPr/>
              <p:nvPr/>
            </p:nvSpPr>
            <p:spPr>
              <a:xfrm>
                <a:off x="10944508" y="5516056"/>
                <a:ext cx="659801" cy="336572"/>
              </a:xfrm>
              <a:prstGeom prst="rect">
                <a:avLst/>
              </a:prstGeom>
              <a:noFill/>
              <a:ln w="19050" cap="flat">
                <a:solidFill>
                  <a:schemeClr val="accent5"/>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tx2"/>
                    </a:solidFill>
                    <a:effectLst/>
                    <a:uFillTx/>
                    <a:latin typeface="Helvetica Neue Medium"/>
                    <a:ea typeface="Helvetica Neue Medium"/>
                    <a:cs typeface="Helvetica Neue Medium"/>
                    <a:sym typeface="Helvetica Neue Medium"/>
                  </a:rPr>
                  <a:t>0pp</a:t>
                </a:r>
              </a:p>
            </p:txBody>
          </p:sp>
        </p:grpSp>
      </p:grpSp>
    </p:spTree>
    <p:extLst>
      <p:ext uri="{BB962C8B-B14F-4D97-AF65-F5344CB8AC3E}">
        <p14:creationId xmlns:p14="http://schemas.microsoft.com/office/powerpoint/2010/main" val="819561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D8AFA0FF-3569-6FE9-7E44-140C9BB5B38E}"/>
              </a:ext>
            </a:extLst>
          </p:cNvPr>
          <p:cNvGraphicFramePr>
            <a:graphicFrameLocks noChangeAspect="1"/>
          </p:cNvGraphicFramePr>
          <p:nvPr>
            <p:custDataLst>
              <p:tags r:id="rId1"/>
            </p:custDataLst>
            <p:extLst>
              <p:ext uri="{D42A27DB-BD31-4B8C-83A1-F6EECF244321}">
                <p14:modId xmlns:p14="http://schemas.microsoft.com/office/powerpoint/2010/main" val="178178061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7" name="think-cell data - do not delete" hidden="1">
                        <a:extLst>
                          <a:ext uri="{FF2B5EF4-FFF2-40B4-BE49-F238E27FC236}">
                            <a16:creationId xmlns:a16="http://schemas.microsoft.com/office/drawing/2014/main" id="{D8AFA0FF-3569-6FE9-7E44-140C9BB5B38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ext Placeholder 1">
            <a:extLst>
              <a:ext uri="{FF2B5EF4-FFF2-40B4-BE49-F238E27FC236}">
                <a16:creationId xmlns:a16="http://schemas.microsoft.com/office/drawing/2014/main" id="{6784BDD5-73E0-5D73-5779-380E0C1055F4}"/>
              </a:ext>
            </a:extLst>
          </p:cNvPr>
          <p:cNvSpPr>
            <a:spLocks noGrp="1"/>
          </p:cNvSpPr>
          <p:nvPr>
            <p:ph type="body" idx="1"/>
          </p:nvPr>
        </p:nvSpPr>
        <p:spPr>
          <a:xfrm>
            <a:off x="465137" y="1248351"/>
            <a:ext cx="11261726" cy="347208"/>
          </a:xfrm>
        </p:spPr>
        <p:txBody>
          <a:bodyPr>
            <a:normAutofit/>
          </a:bodyPr>
          <a:lstStyle/>
          <a:p>
            <a:pPr algn="ctr"/>
            <a:r>
              <a:rPr lang="en-US" sz="1800">
                <a:solidFill>
                  <a:schemeClr val="bg2">
                    <a:lumMod val="75000"/>
                  </a:schemeClr>
                </a:solidFill>
              </a:rPr>
              <a:t>Percent of </a:t>
            </a:r>
            <a:r>
              <a:rPr lang="en-US" sz="1800" b="1">
                <a:solidFill>
                  <a:schemeClr val="bg2">
                    <a:lumMod val="75000"/>
                  </a:schemeClr>
                </a:solidFill>
              </a:rPr>
              <a:t>All Texas Certified Teachers </a:t>
            </a:r>
            <a:r>
              <a:rPr lang="en-US" sz="1800">
                <a:solidFill>
                  <a:schemeClr val="bg2">
                    <a:lumMod val="75000"/>
                  </a:schemeClr>
                </a:solidFill>
              </a:rPr>
              <a:t>in Tarrant Co. by Certification Type, 2023</a:t>
            </a:r>
          </a:p>
        </p:txBody>
      </p:sp>
      <p:sp>
        <p:nvSpPr>
          <p:cNvPr id="3" name="Title 2">
            <a:extLst>
              <a:ext uri="{FF2B5EF4-FFF2-40B4-BE49-F238E27FC236}">
                <a16:creationId xmlns:a16="http://schemas.microsoft.com/office/drawing/2014/main" id="{25D6AE05-1E8F-C511-88A3-88ED54BFE909}"/>
              </a:ext>
            </a:extLst>
          </p:cNvPr>
          <p:cNvSpPr>
            <a:spLocks noGrp="1"/>
          </p:cNvSpPr>
          <p:nvPr>
            <p:ph type="title"/>
          </p:nvPr>
        </p:nvSpPr>
        <p:spPr>
          <a:xfrm>
            <a:off x="587527" y="329667"/>
            <a:ext cx="10926048" cy="765862"/>
          </a:xfrm>
        </p:spPr>
        <p:txBody>
          <a:bodyPr vert="horz">
            <a:noAutofit/>
          </a:bodyPr>
          <a:lstStyle/>
          <a:p>
            <a:pPr algn="ctr"/>
            <a:r>
              <a:rPr lang="en-US" sz="2400"/>
              <a:t>Overall Tarrant Co. District Teachers Hold Certifications from Alternative and Institutions of Higher Education  in 2023</a:t>
            </a:r>
          </a:p>
        </p:txBody>
      </p:sp>
      <p:graphicFrame>
        <p:nvGraphicFramePr>
          <p:cNvPr id="10" name="Chart Placeholder 9">
            <a:extLst>
              <a:ext uri="{FF2B5EF4-FFF2-40B4-BE49-F238E27FC236}">
                <a16:creationId xmlns:a16="http://schemas.microsoft.com/office/drawing/2014/main" id="{1B53E9C0-EEEE-2FC6-83D9-F1B7E0CD5BFE}"/>
              </a:ext>
            </a:extLst>
          </p:cNvPr>
          <p:cNvGraphicFramePr>
            <a:graphicFrameLocks noGrp="1"/>
          </p:cNvGraphicFramePr>
          <p:nvPr>
            <p:ph type="chart" sz="quarter" idx="11"/>
            <p:extLst>
              <p:ext uri="{D42A27DB-BD31-4B8C-83A1-F6EECF244321}">
                <p14:modId xmlns:p14="http://schemas.microsoft.com/office/powerpoint/2010/main" val="3937039960"/>
              </p:ext>
            </p:extLst>
          </p:nvPr>
        </p:nvGraphicFramePr>
        <p:xfrm>
          <a:off x="587374" y="1734531"/>
          <a:ext cx="11280971" cy="3791343"/>
        </p:xfrm>
        <a:graphic>
          <a:graphicData uri="http://schemas.openxmlformats.org/drawingml/2006/chart">
            <c:chart xmlns:c="http://schemas.openxmlformats.org/drawingml/2006/chart" xmlns:r="http://schemas.openxmlformats.org/officeDocument/2006/relationships" r:id="rId5"/>
          </a:graphicData>
        </a:graphic>
      </p:graphicFrame>
      <p:sp>
        <p:nvSpPr>
          <p:cNvPr id="6" name="Text Placeholder 7">
            <a:extLst>
              <a:ext uri="{FF2B5EF4-FFF2-40B4-BE49-F238E27FC236}">
                <a16:creationId xmlns:a16="http://schemas.microsoft.com/office/drawing/2014/main" id="{C62719F6-2EAC-A329-743B-83E0326D307D}"/>
              </a:ext>
            </a:extLst>
          </p:cNvPr>
          <p:cNvSpPr>
            <a:spLocks noGrp="1"/>
          </p:cNvSpPr>
          <p:nvPr>
            <p:ph type="body" sz="quarter" idx="4294967295"/>
          </p:nvPr>
        </p:nvSpPr>
        <p:spPr>
          <a:xfrm>
            <a:off x="587375" y="6174658"/>
            <a:ext cx="10739782" cy="683342"/>
          </a:xfrm>
        </p:spPr>
        <p:txBody>
          <a:bodyPr>
            <a:normAutofit/>
          </a:bodyPr>
          <a:lstStyle/>
          <a:p>
            <a:pPr marL="0" indent="0">
              <a:buNone/>
            </a:pPr>
            <a:r>
              <a:rPr lang="en-US" sz="900" spc="0">
                <a:solidFill>
                  <a:schemeClr val="bg2">
                    <a:lumMod val="75000"/>
                  </a:schemeClr>
                </a:solidFill>
                <a:latin typeface="+mj-lt"/>
              </a:rPr>
              <a:t>Source: TEA PIR Teacher Research Data Set, Report Year 2023. Percentages may vary due to rounding. Tarrant Co. refers to 16 ISDs plus Northwest ISD. These values reflect teachers with any certifications in these specified certification type regardless of any combination with other certifications from other certification types. Values exclude teachers with any out of state certifications. First Time Teachers are defined as teachers that have 0 years of experience as of specified year. *See Appendix for more information about source.</a:t>
            </a:r>
          </a:p>
        </p:txBody>
      </p:sp>
      <p:graphicFrame>
        <p:nvGraphicFramePr>
          <p:cNvPr id="26" name="Table 25">
            <a:extLst>
              <a:ext uri="{FF2B5EF4-FFF2-40B4-BE49-F238E27FC236}">
                <a16:creationId xmlns:a16="http://schemas.microsoft.com/office/drawing/2014/main" id="{B612E1A2-B4DA-F9E4-E10F-20894ED543DF}"/>
              </a:ext>
            </a:extLst>
          </p:cNvPr>
          <p:cNvGraphicFramePr>
            <a:graphicFrameLocks noGrp="1"/>
          </p:cNvGraphicFramePr>
          <p:nvPr>
            <p:extLst>
              <p:ext uri="{D42A27DB-BD31-4B8C-83A1-F6EECF244321}">
                <p14:modId xmlns:p14="http://schemas.microsoft.com/office/powerpoint/2010/main" val="2409207646"/>
              </p:ext>
            </p:extLst>
          </p:nvPr>
        </p:nvGraphicFramePr>
        <p:xfrm>
          <a:off x="1047709" y="5664846"/>
          <a:ext cx="10820636" cy="263434"/>
        </p:xfrm>
        <a:graphic>
          <a:graphicData uri="http://schemas.openxmlformats.org/drawingml/2006/table">
            <a:tbl>
              <a:tblPr firstRow="1" bandRow="1">
                <a:tableStyleId>{5C22544A-7EE6-4342-B048-85BDC9FD1C3A}</a:tableStyleId>
              </a:tblPr>
              <a:tblGrid>
                <a:gridCol w="636508">
                  <a:extLst>
                    <a:ext uri="{9D8B030D-6E8A-4147-A177-3AD203B41FA5}">
                      <a16:colId xmlns:a16="http://schemas.microsoft.com/office/drawing/2014/main" val="3366363790"/>
                    </a:ext>
                  </a:extLst>
                </a:gridCol>
                <a:gridCol w="636508">
                  <a:extLst>
                    <a:ext uri="{9D8B030D-6E8A-4147-A177-3AD203B41FA5}">
                      <a16:colId xmlns:a16="http://schemas.microsoft.com/office/drawing/2014/main" val="1472032614"/>
                    </a:ext>
                  </a:extLst>
                </a:gridCol>
                <a:gridCol w="636508">
                  <a:extLst>
                    <a:ext uri="{9D8B030D-6E8A-4147-A177-3AD203B41FA5}">
                      <a16:colId xmlns:a16="http://schemas.microsoft.com/office/drawing/2014/main" val="3292190618"/>
                    </a:ext>
                  </a:extLst>
                </a:gridCol>
                <a:gridCol w="636508">
                  <a:extLst>
                    <a:ext uri="{9D8B030D-6E8A-4147-A177-3AD203B41FA5}">
                      <a16:colId xmlns:a16="http://schemas.microsoft.com/office/drawing/2014/main" val="1763338281"/>
                    </a:ext>
                  </a:extLst>
                </a:gridCol>
                <a:gridCol w="636508">
                  <a:extLst>
                    <a:ext uri="{9D8B030D-6E8A-4147-A177-3AD203B41FA5}">
                      <a16:colId xmlns:a16="http://schemas.microsoft.com/office/drawing/2014/main" val="2957767441"/>
                    </a:ext>
                  </a:extLst>
                </a:gridCol>
                <a:gridCol w="636508">
                  <a:extLst>
                    <a:ext uri="{9D8B030D-6E8A-4147-A177-3AD203B41FA5}">
                      <a16:colId xmlns:a16="http://schemas.microsoft.com/office/drawing/2014/main" val="1958733049"/>
                    </a:ext>
                  </a:extLst>
                </a:gridCol>
                <a:gridCol w="636508">
                  <a:extLst>
                    <a:ext uri="{9D8B030D-6E8A-4147-A177-3AD203B41FA5}">
                      <a16:colId xmlns:a16="http://schemas.microsoft.com/office/drawing/2014/main" val="1506624028"/>
                    </a:ext>
                  </a:extLst>
                </a:gridCol>
                <a:gridCol w="636508">
                  <a:extLst>
                    <a:ext uri="{9D8B030D-6E8A-4147-A177-3AD203B41FA5}">
                      <a16:colId xmlns:a16="http://schemas.microsoft.com/office/drawing/2014/main" val="3168492934"/>
                    </a:ext>
                  </a:extLst>
                </a:gridCol>
                <a:gridCol w="636508">
                  <a:extLst>
                    <a:ext uri="{9D8B030D-6E8A-4147-A177-3AD203B41FA5}">
                      <a16:colId xmlns:a16="http://schemas.microsoft.com/office/drawing/2014/main" val="3304753852"/>
                    </a:ext>
                  </a:extLst>
                </a:gridCol>
                <a:gridCol w="636508">
                  <a:extLst>
                    <a:ext uri="{9D8B030D-6E8A-4147-A177-3AD203B41FA5}">
                      <a16:colId xmlns:a16="http://schemas.microsoft.com/office/drawing/2014/main" val="75006128"/>
                    </a:ext>
                  </a:extLst>
                </a:gridCol>
                <a:gridCol w="636508">
                  <a:extLst>
                    <a:ext uri="{9D8B030D-6E8A-4147-A177-3AD203B41FA5}">
                      <a16:colId xmlns:a16="http://schemas.microsoft.com/office/drawing/2014/main" val="4263090292"/>
                    </a:ext>
                  </a:extLst>
                </a:gridCol>
                <a:gridCol w="636508">
                  <a:extLst>
                    <a:ext uri="{9D8B030D-6E8A-4147-A177-3AD203B41FA5}">
                      <a16:colId xmlns:a16="http://schemas.microsoft.com/office/drawing/2014/main" val="1335529130"/>
                    </a:ext>
                  </a:extLst>
                </a:gridCol>
                <a:gridCol w="636508">
                  <a:extLst>
                    <a:ext uri="{9D8B030D-6E8A-4147-A177-3AD203B41FA5}">
                      <a16:colId xmlns:a16="http://schemas.microsoft.com/office/drawing/2014/main" val="2319788299"/>
                    </a:ext>
                  </a:extLst>
                </a:gridCol>
                <a:gridCol w="636508">
                  <a:extLst>
                    <a:ext uri="{9D8B030D-6E8A-4147-A177-3AD203B41FA5}">
                      <a16:colId xmlns:a16="http://schemas.microsoft.com/office/drawing/2014/main" val="753629528"/>
                    </a:ext>
                  </a:extLst>
                </a:gridCol>
                <a:gridCol w="636508">
                  <a:extLst>
                    <a:ext uri="{9D8B030D-6E8A-4147-A177-3AD203B41FA5}">
                      <a16:colId xmlns:a16="http://schemas.microsoft.com/office/drawing/2014/main" val="2211849072"/>
                    </a:ext>
                  </a:extLst>
                </a:gridCol>
                <a:gridCol w="636508">
                  <a:extLst>
                    <a:ext uri="{9D8B030D-6E8A-4147-A177-3AD203B41FA5}">
                      <a16:colId xmlns:a16="http://schemas.microsoft.com/office/drawing/2014/main" val="87018813"/>
                    </a:ext>
                  </a:extLst>
                </a:gridCol>
                <a:gridCol w="636508">
                  <a:extLst>
                    <a:ext uri="{9D8B030D-6E8A-4147-A177-3AD203B41FA5}">
                      <a16:colId xmlns:a16="http://schemas.microsoft.com/office/drawing/2014/main" val="4043082576"/>
                    </a:ext>
                  </a:extLst>
                </a:gridCol>
              </a:tblGrid>
              <a:tr h="263434">
                <a:tc>
                  <a:txBody>
                    <a:bodyPr/>
                    <a:lstStyle/>
                    <a:p>
                      <a:pPr algn="ctr" fontAlgn="b"/>
                      <a:r>
                        <a:rPr lang="en-US" sz="1000" b="1" i="0" u="none" strike="noStrike">
                          <a:solidFill>
                            <a:srgbClr val="000000"/>
                          </a:solidFill>
                          <a:effectLst/>
                          <a:latin typeface="+mj-lt"/>
                        </a:rPr>
                        <a:t>877</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2,169</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741</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229</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2,801</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459</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1,143</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1,255</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152</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652</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119</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245</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688</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138</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753</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254</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240</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3974777020"/>
                  </a:ext>
                </a:extLst>
              </a:tr>
            </a:tbl>
          </a:graphicData>
        </a:graphic>
      </p:graphicFrame>
      <p:sp>
        <p:nvSpPr>
          <p:cNvPr id="27" name="TextBox 26">
            <a:extLst>
              <a:ext uri="{FF2B5EF4-FFF2-40B4-BE49-F238E27FC236}">
                <a16:creationId xmlns:a16="http://schemas.microsoft.com/office/drawing/2014/main" id="{30FFCBE2-CC1A-E149-EAF7-6B2110249E6A}"/>
              </a:ext>
            </a:extLst>
          </p:cNvPr>
          <p:cNvSpPr txBox="1"/>
          <p:nvPr/>
        </p:nvSpPr>
        <p:spPr>
          <a:xfrm>
            <a:off x="85929" y="5614545"/>
            <a:ext cx="1002890" cy="4072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914400" rtl="0" fontAlgn="auto" latinLnBrk="0" hangingPunct="0">
              <a:lnSpc>
                <a:spcPct val="90000"/>
              </a:lnSpc>
              <a:spcBef>
                <a:spcPts val="0"/>
              </a:spcBef>
              <a:spcAft>
                <a:spcPts val="0"/>
              </a:spcAft>
              <a:buClrTx/>
              <a:buSzTx/>
              <a:buFontTx/>
              <a:buNone/>
              <a:tabLst/>
            </a:pPr>
            <a:r>
              <a:rPr kumimoji="0" lang="en-US" sz="1100" b="1" i="0" u="none" strike="noStrike" cap="none" spc="-29" normalizeH="0" baseline="0">
                <a:ln>
                  <a:noFill/>
                </a:ln>
                <a:solidFill>
                  <a:schemeClr val="bg2">
                    <a:lumMod val="50000"/>
                  </a:schemeClr>
                </a:solidFill>
                <a:effectLst/>
                <a:uFillTx/>
                <a:latin typeface="+mj-lt"/>
                <a:ea typeface="Avenir Book"/>
                <a:cs typeface="Avenir Book"/>
                <a:sym typeface="Avenir Book"/>
              </a:rPr>
              <a:t>Total Count of All Teachers:</a:t>
            </a:r>
          </a:p>
        </p:txBody>
      </p:sp>
    </p:spTree>
    <p:extLst>
      <p:ext uri="{BB962C8B-B14F-4D97-AF65-F5344CB8AC3E}">
        <p14:creationId xmlns:p14="http://schemas.microsoft.com/office/powerpoint/2010/main" val="1270055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25BFD623-E48F-33BF-47DF-CD17329F3580}"/>
              </a:ext>
            </a:extLst>
          </p:cNvPr>
          <p:cNvGraphicFramePr>
            <a:graphicFrameLocks noChangeAspect="1"/>
          </p:cNvGraphicFramePr>
          <p:nvPr>
            <p:custDataLst>
              <p:tags r:id="rId1"/>
            </p:custDataLst>
            <p:extLst>
              <p:ext uri="{D42A27DB-BD31-4B8C-83A1-F6EECF244321}">
                <p14:modId xmlns:p14="http://schemas.microsoft.com/office/powerpoint/2010/main" val="371813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4" name="think-cell data - do not delete" hidden="1">
                        <a:extLst>
                          <a:ext uri="{FF2B5EF4-FFF2-40B4-BE49-F238E27FC236}">
                            <a16:creationId xmlns:a16="http://schemas.microsoft.com/office/drawing/2014/main" id="{25BFD623-E48F-33BF-47DF-CD17329F358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Text Placeholder 5">
            <a:extLst>
              <a:ext uri="{FF2B5EF4-FFF2-40B4-BE49-F238E27FC236}">
                <a16:creationId xmlns:a16="http://schemas.microsoft.com/office/drawing/2014/main" id="{A5B6EB9D-0B18-4A7F-4627-C27D9131E7C5}"/>
              </a:ext>
            </a:extLst>
          </p:cNvPr>
          <p:cNvSpPr>
            <a:spLocks noGrp="1"/>
          </p:cNvSpPr>
          <p:nvPr>
            <p:ph type="body" idx="1"/>
          </p:nvPr>
        </p:nvSpPr>
        <p:spPr>
          <a:xfrm>
            <a:off x="587676" y="1211699"/>
            <a:ext cx="11011231" cy="431695"/>
          </a:xfrm>
        </p:spPr>
        <p:txBody>
          <a:bodyPr>
            <a:normAutofit/>
          </a:bodyPr>
          <a:lstStyle/>
          <a:p>
            <a:pPr algn="ctr"/>
            <a:r>
              <a:rPr lang="en-US" sz="1600" dirty="0">
                <a:solidFill>
                  <a:schemeClr val="bg2">
                    <a:lumMod val="75000"/>
                  </a:schemeClr>
                </a:solidFill>
              </a:rPr>
              <a:t>Percent of Tarrant Co. </a:t>
            </a:r>
            <a:r>
              <a:rPr lang="en-US" sz="1600" b="1" dirty="0">
                <a:solidFill>
                  <a:schemeClr val="bg2">
                    <a:lumMod val="75000"/>
                  </a:schemeClr>
                </a:solidFill>
              </a:rPr>
              <a:t>Texas Certified Beginner Teachers </a:t>
            </a:r>
            <a:r>
              <a:rPr lang="en-US" sz="1600" dirty="0">
                <a:solidFill>
                  <a:schemeClr val="bg2">
                    <a:lumMod val="75000"/>
                  </a:schemeClr>
                </a:solidFill>
              </a:rPr>
              <a:t>Overtime by Certification Type, 2020-2023</a:t>
            </a:r>
          </a:p>
        </p:txBody>
      </p:sp>
      <p:sp>
        <p:nvSpPr>
          <p:cNvPr id="5" name="Title 4">
            <a:extLst>
              <a:ext uri="{FF2B5EF4-FFF2-40B4-BE49-F238E27FC236}">
                <a16:creationId xmlns:a16="http://schemas.microsoft.com/office/drawing/2014/main" id="{2D9B923F-64F6-D56A-3252-04ECE4EA81CA}"/>
              </a:ext>
            </a:extLst>
          </p:cNvPr>
          <p:cNvSpPr>
            <a:spLocks noGrp="1"/>
          </p:cNvSpPr>
          <p:nvPr>
            <p:ph type="title"/>
          </p:nvPr>
        </p:nvSpPr>
        <p:spPr>
          <a:xfrm>
            <a:off x="0" y="498708"/>
            <a:ext cx="12192000" cy="612037"/>
          </a:xfrm>
        </p:spPr>
        <p:txBody>
          <a:bodyPr vert="horz">
            <a:noAutofit/>
          </a:bodyPr>
          <a:lstStyle/>
          <a:p>
            <a:pPr algn="ctr"/>
            <a:r>
              <a:rPr lang="en-US" sz="2000" dirty="0"/>
              <a:t>69% of Tarrant County Beginner Teachers in 2023 Hold Certifications Through Institutions of Higher Education, a 20 Percentage Point Increase from 2020</a:t>
            </a:r>
          </a:p>
        </p:txBody>
      </p:sp>
      <p:graphicFrame>
        <p:nvGraphicFramePr>
          <p:cNvPr id="14" name="Chart Placeholder 13">
            <a:extLst>
              <a:ext uri="{FF2B5EF4-FFF2-40B4-BE49-F238E27FC236}">
                <a16:creationId xmlns:a16="http://schemas.microsoft.com/office/drawing/2014/main" id="{E3434433-8383-1292-C064-156C0EEEA6AC}"/>
              </a:ext>
            </a:extLst>
          </p:cNvPr>
          <p:cNvGraphicFramePr>
            <a:graphicFrameLocks noGrp="1"/>
          </p:cNvGraphicFramePr>
          <p:nvPr>
            <p:ph type="chart" sz="quarter" idx="11"/>
            <p:extLst>
              <p:ext uri="{D42A27DB-BD31-4B8C-83A1-F6EECF244321}">
                <p14:modId xmlns:p14="http://schemas.microsoft.com/office/powerpoint/2010/main" val="4283943394"/>
              </p:ext>
            </p:extLst>
          </p:nvPr>
        </p:nvGraphicFramePr>
        <p:xfrm>
          <a:off x="590832" y="1750215"/>
          <a:ext cx="10515600" cy="4303058"/>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 Placeholder 7">
            <a:extLst>
              <a:ext uri="{FF2B5EF4-FFF2-40B4-BE49-F238E27FC236}">
                <a16:creationId xmlns:a16="http://schemas.microsoft.com/office/drawing/2014/main" id="{FCC1A07E-5AEC-59CE-AC76-4FAAFB585F8A}"/>
              </a:ext>
            </a:extLst>
          </p:cNvPr>
          <p:cNvSpPr>
            <a:spLocks noGrp="1"/>
          </p:cNvSpPr>
          <p:nvPr>
            <p:ph type="body" sz="quarter" idx="4294967295"/>
          </p:nvPr>
        </p:nvSpPr>
        <p:spPr>
          <a:xfrm>
            <a:off x="833917" y="6181023"/>
            <a:ext cx="10518753" cy="511452"/>
          </a:xfrm>
        </p:spPr>
        <p:txBody>
          <a:bodyPr>
            <a:normAutofit fontScale="32500" lnSpcReduction="20000"/>
          </a:bodyPr>
          <a:lstStyle/>
          <a:p>
            <a:pPr marL="0" indent="0" algn="ctr">
              <a:buNone/>
            </a:pPr>
            <a:r>
              <a:rPr lang="en-US" spc="0">
                <a:solidFill>
                  <a:schemeClr val="bg2">
                    <a:lumMod val="75000"/>
                  </a:schemeClr>
                </a:solidFill>
                <a:latin typeface="+mj-lt"/>
              </a:rPr>
              <a:t>Source: TEA PIR Teacher Research Data Set, Report Year 2019-2023. Note: Percentages may vary due to rounding. Tarrant Co. refers to 16 ISDs plus Northwest ISD. These values reflect teachers with any certifications in these specified certification type regardless of any combination with other certifications from other certification types. Values exclude teachers with any out of state certifications. Beginner Teachers are defined as teachers that have 0 years of experience as of specified year. *See Appendix for more information about source. </a:t>
            </a:r>
            <a:endParaRPr lang="en-US" sz="700" spc="0">
              <a:solidFill>
                <a:schemeClr val="bg2">
                  <a:lumMod val="75000"/>
                </a:schemeClr>
              </a:solidFill>
              <a:latin typeface="+mj-lt"/>
            </a:endParaRPr>
          </a:p>
        </p:txBody>
      </p:sp>
      <p:grpSp>
        <p:nvGrpSpPr>
          <p:cNvPr id="46" name="Group 45">
            <a:extLst>
              <a:ext uri="{FF2B5EF4-FFF2-40B4-BE49-F238E27FC236}">
                <a16:creationId xmlns:a16="http://schemas.microsoft.com/office/drawing/2014/main" id="{55973388-64BB-DD85-FE89-3F0CE6106D5B}"/>
              </a:ext>
            </a:extLst>
          </p:cNvPr>
          <p:cNvGrpSpPr/>
          <p:nvPr/>
        </p:nvGrpSpPr>
        <p:grpSpPr>
          <a:xfrm>
            <a:off x="10669572" y="1849424"/>
            <a:ext cx="1247480" cy="3841658"/>
            <a:chOff x="10647527" y="2088961"/>
            <a:chExt cx="1247480" cy="3719698"/>
          </a:xfrm>
        </p:grpSpPr>
        <p:sp>
          <p:nvSpPr>
            <p:cNvPr id="16" name="TextBox 15">
              <a:extLst>
                <a:ext uri="{FF2B5EF4-FFF2-40B4-BE49-F238E27FC236}">
                  <a16:creationId xmlns:a16="http://schemas.microsoft.com/office/drawing/2014/main" id="{F0D7D056-88CE-2814-CE78-90D077FD0CD2}"/>
                </a:ext>
              </a:extLst>
            </p:cNvPr>
            <p:cNvSpPr txBox="1"/>
            <p:nvPr/>
          </p:nvSpPr>
          <p:spPr>
            <a:xfrm>
              <a:off x="10647527" y="2088961"/>
              <a:ext cx="1247480" cy="5418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914400" rtl="0" fontAlgn="auto" latinLnBrk="0" hangingPunct="0">
                <a:lnSpc>
                  <a:spcPct val="90000"/>
                </a:lnSpc>
                <a:spcBef>
                  <a:spcPts val="0"/>
                </a:spcBef>
                <a:spcAft>
                  <a:spcPts val="0"/>
                </a:spcAft>
                <a:buClrTx/>
                <a:buSzTx/>
                <a:buFontTx/>
                <a:buNone/>
                <a:tabLst/>
              </a:pPr>
              <a:r>
                <a:rPr kumimoji="0" lang="en-US" sz="1100" b="1" i="0" u="none" strike="noStrike" cap="none" spc="-29" normalizeH="0" baseline="0">
                  <a:ln>
                    <a:noFill/>
                  </a:ln>
                  <a:solidFill>
                    <a:schemeClr val="bg2">
                      <a:lumMod val="50000"/>
                    </a:schemeClr>
                  </a:solidFill>
                  <a:effectLst/>
                  <a:uFillTx/>
                  <a:latin typeface="+mj-lt"/>
                  <a:ea typeface="Avenir Book"/>
                  <a:cs typeface="Futura" panose="020B0602020204020303"/>
                  <a:sym typeface="Avenir Book"/>
                </a:rPr>
                <a:t>Percentage Point Change </a:t>
              </a:r>
              <a:r>
                <a:rPr lang="en-US" sz="1100" b="1" spc="-29">
                  <a:solidFill>
                    <a:schemeClr val="bg2">
                      <a:lumMod val="50000"/>
                    </a:schemeClr>
                  </a:solidFill>
                  <a:latin typeface="+mj-lt"/>
                  <a:ea typeface="Avenir Book"/>
                  <a:cs typeface="Futura" panose="020B0602020204020303"/>
                  <a:sym typeface="Avenir Book"/>
                </a:rPr>
                <a:t>from 2020 to 2023</a:t>
              </a:r>
              <a:endParaRPr kumimoji="0" lang="en-US" sz="1100" b="1" i="0" u="none" strike="noStrike" cap="none" spc="-29" normalizeH="0" baseline="0">
                <a:ln>
                  <a:noFill/>
                </a:ln>
                <a:solidFill>
                  <a:schemeClr val="bg2">
                    <a:lumMod val="50000"/>
                  </a:schemeClr>
                </a:solidFill>
                <a:effectLst/>
                <a:uFillTx/>
                <a:latin typeface="+mj-lt"/>
                <a:ea typeface="Avenir Book"/>
                <a:cs typeface="Futura" panose="020B0602020204020303"/>
                <a:sym typeface="Avenir Book"/>
              </a:endParaRPr>
            </a:p>
          </p:txBody>
        </p:sp>
        <p:grpSp>
          <p:nvGrpSpPr>
            <p:cNvPr id="24" name="Group 23">
              <a:extLst>
                <a:ext uri="{FF2B5EF4-FFF2-40B4-BE49-F238E27FC236}">
                  <a16:creationId xmlns:a16="http://schemas.microsoft.com/office/drawing/2014/main" id="{5B272AED-E423-1BA9-143E-B5C55357D8C6}"/>
                </a:ext>
              </a:extLst>
            </p:cNvPr>
            <p:cNvGrpSpPr/>
            <p:nvPr/>
          </p:nvGrpSpPr>
          <p:grpSpPr>
            <a:xfrm>
              <a:off x="10944508" y="2718036"/>
              <a:ext cx="664519" cy="3090623"/>
              <a:chOff x="10944508" y="1915032"/>
              <a:chExt cx="664519" cy="3937596"/>
            </a:xfrm>
          </p:grpSpPr>
          <p:sp>
            <p:nvSpPr>
              <p:cNvPr id="15" name="Rectangle 14">
                <a:extLst>
                  <a:ext uri="{FF2B5EF4-FFF2-40B4-BE49-F238E27FC236}">
                    <a16:creationId xmlns:a16="http://schemas.microsoft.com/office/drawing/2014/main" id="{A0A48B70-F91B-DF48-0014-6B8185E480A8}"/>
                  </a:ext>
                </a:extLst>
              </p:cNvPr>
              <p:cNvSpPr/>
              <p:nvPr/>
            </p:nvSpPr>
            <p:spPr>
              <a:xfrm>
                <a:off x="10944520" y="1915032"/>
                <a:ext cx="659801" cy="336571"/>
              </a:xfrm>
              <a:prstGeom prst="rect">
                <a:avLst/>
              </a:prstGeom>
              <a:noFill/>
              <a:ln w="1905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a:t>
                </a:r>
                <a:r>
                  <a:rPr lang="en-US" sz="1050" b="1">
                    <a:solidFill>
                      <a:schemeClr val="accent5"/>
                    </a:solidFill>
                    <a:latin typeface="Helvetica Neue Medium"/>
                    <a:ea typeface="Helvetica Neue Medium"/>
                    <a:cs typeface="Helvetica Neue Medium"/>
                    <a:sym typeface="Helvetica Neue Medium"/>
                  </a:rPr>
                  <a:t>20</a:t>
                </a: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pp</a:t>
                </a:r>
              </a:p>
            </p:txBody>
          </p:sp>
          <p:sp>
            <p:nvSpPr>
              <p:cNvPr id="19" name="Rectangle 18">
                <a:extLst>
                  <a:ext uri="{FF2B5EF4-FFF2-40B4-BE49-F238E27FC236}">
                    <a16:creationId xmlns:a16="http://schemas.microsoft.com/office/drawing/2014/main" id="{B809442F-126E-2C95-7C7E-4807AC65AE6D}"/>
                  </a:ext>
                </a:extLst>
              </p:cNvPr>
              <p:cNvSpPr/>
              <p:nvPr/>
            </p:nvSpPr>
            <p:spPr>
              <a:xfrm>
                <a:off x="10949226" y="3691979"/>
                <a:ext cx="659801" cy="336572"/>
              </a:xfrm>
              <a:prstGeom prst="rect">
                <a:avLst/>
              </a:prstGeom>
              <a:noFill/>
              <a:ln w="19050" cap="flat">
                <a:solidFill>
                  <a:schemeClr val="accent3"/>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050" b="1">
                    <a:solidFill>
                      <a:schemeClr val="accent5"/>
                    </a:solidFill>
                    <a:latin typeface="Helvetica Neue Medium"/>
                    <a:ea typeface="Helvetica Neue Medium"/>
                    <a:cs typeface="Helvetica Neue Medium"/>
                    <a:sym typeface="Helvetica Neue Medium"/>
                  </a:rPr>
                  <a:t>-21pp</a:t>
                </a:r>
                <a:endPar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endParaRPr>
              </a:p>
            </p:txBody>
          </p:sp>
          <p:sp>
            <p:nvSpPr>
              <p:cNvPr id="22" name="Rectangle 21">
                <a:extLst>
                  <a:ext uri="{FF2B5EF4-FFF2-40B4-BE49-F238E27FC236}">
                    <a16:creationId xmlns:a16="http://schemas.microsoft.com/office/drawing/2014/main" id="{FEF44B84-BEF5-E95B-9776-5EB2291C9B31}"/>
                  </a:ext>
                </a:extLst>
              </p:cNvPr>
              <p:cNvSpPr/>
              <p:nvPr/>
            </p:nvSpPr>
            <p:spPr>
              <a:xfrm>
                <a:off x="10944508" y="5516056"/>
                <a:ext cx="659801" cy="336572"/>
              </a:xfrm>
              <a:prstGeom prst="rect">
                <a:avLst/>
              </a:prstGeom>
              <a:noFill/>
              <a:ln w="19050" cap="flat">
                <a:solidFill>
                  <a:schemeClr val="accent5"/>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-2pp</a:t>
                </a:r>
              </a:p>
            </p:txBody>
          </p:sp>
        </p:grpSp>
      </p:grpSp>
    </p:spTree>
    <p:extLst>
      <p:ext uri="{BB962C8B-B14F-4D97-AF65-F5344CB8AC3E}">
        <p14:creationId xmlns:p14="http://schemas.microsoft.com/office/powerpoint/2010/main" val="193640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D8AFA0FF-3569-6FE9-7E44-140C9BB5B38E}"/>
              </a:ext>
            </a:extLst>
          </p:cNvPr>
          <p:cNvGraphicFramePr>
            <a:graphicFrameLocks noChangeAspect="1"/>
          </p:cNvGraphicFramePr>
          <p:nvPr>
            <p:custDataLst>
              <p:tags r:id="rId1"/>
            </p:custDataLst>
            <p:extLst>
              <p:ext uri="{D42A27DB-BD31-4B8C-83A1-F6EECF244321}">
                <p14:modId xmlns:p14="http://schemas.microsoft.com/office/powerpoint/2010/main" val="36616088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7" name="think-cell data - do not delete" hidden="1">
                        <a:extLst>
                          <a:ext uri="{FF2B5EF4-FFF2-40B4-BE49-F238E27FC236}">
                            <a16:creationId xmlns:a16="http://schemas.microsoft.com/office/drawing/2014/main" id="{D8AFA0FF-3569-6FE9-7E44-140C9BB5B38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ext Placeholder 1">
            <a:extLst>
              <a:ext uri="{FF2B5EF4-FFF2-40B4-BE49-F238E27FC236}">
                <a16:creationId xmlns:a16="http://schemas.microsoft.com/office/drawing/2014/main" id="{6784BDD5-73E0-5D73-5779-380E0C1055F4}"/>
              </a:ext>
            </a:extLst>
          </p:cNvPr>
          <p:cNvSpPr>
            <a:spLocks noGrp="1"/>
          </p:cNvSpPr>
          <p:nvPr>
            <p:ph type="body" idx="1"/>
          </p:nvPr>
        </p:nvSpPr>
        <p:spPr>
          <a:xfrm>
            <a:off x="587373" y="1217125"/>
            <a:ext cx="10926041" cy="686060"/>
          </a:xfrm>
        </p:spPr>
        <p:txBody>
          <a:bodyPr>
            <a:normAutofit/>
          </a:bodyPr>
          <a:lstStyle/>
          <a:p>
            <a:pPr algn="ctr"/>
            <a:r>
              <a:rPr lang="en-US" sz="2000" spc="-150">
                <a:solidFill>
                  <a:schemeClr val="bg2">
                    <a:lumMod val="75000"/>
                  </a:schemeClr>
                </a:solidFill>
              </a:rPr>
              <a:t>Percent of </a:t>
            </a:r>
            <a:r>
              <a:rPr lang="en-US" sz="2000" b="1" spc="-150">
                <a:solidFill>
                  <a:schemeClr val="bg2">
                    <a:lumMod val="75000"/>
                  </a:schemeClr>
                </a:solidFill>
              </a:rPr>
              <a:t>Texas Certified Beginner Teachers </a:t>
            </a:r>
            <a:r>
              <a:rPr lang="en-US" sz="2000" spc="-150">
                <a:solidFill>
                  <a:schemeClr val="bg2">
                    <a:lumMod val="75000"/>
                  </a:schemeClr>
                </a:solidFill>
              </a:rPr>
              <a:t>in Tarrant Co.  by Certification Type, 2023</a:t>
            </a:r>
          </a:p>
        </p:txBody>
      </p:sp>
      <p:sp>
        <p:nvSpPr>
          <p:cNvPr id="3" name="Title 2">
            <a:extLst>
              <a:ext uri="{FF2B5EF4-FFF2-40B4-BE49-F238E27FC236}">
                <a16:creationId xmlns:a16="http://schemas.microsoft.com/office/drawing/2014/main" id="{25D6AE05-1E8F-C511-88A3-88ED54BFE909}"/>
              </a:ext>
            </a:extLst>
          </p:cNvPr>
          <p:cNvSpPr>
            <a:spLocks noGrp="1"/>
          </p:cNvSpPr>
          <p:nvPr>
            <p:ph type="title"/>
          </p:nvPr>
        </p:nvSpPr>
        <p:spPr>
          <a:xfrm>
            <a:off x="587374" y="336812"/>
            <a:ext cx="10926048" cy="822190"/>
          </a:xfrm>
        </p:spPr>
        <p:txBody>
          <a:bodyPr vert="horz">
            <a:noAutofit/>
          </a:bodyPr>
          <a:lstStyle/>
          <a:p>
            <a:pPr algn="ctr"/>
            <a:r>
              <a:rPr lang="en-US" sz="2400"/>
              <a:t>Overall Tarrant Co. District Beginner Teachers Hold Certifications from Institutions of Higher Education  in 2023</a:t>
            </a:r>
          </a:p>
        </p:txBody>
      </p:sp>
      <p:graphicFrame>
        <p:nvGraphicFramePr>
          <p:cNvPr id="10" name="Chart Placeholder 9">
            <a:extLst>
              <a:ext uri="{FF2B5EF4-FFF2-40B4-BE49-F238E27FC236}">
                <a16:creationId xmlns:a16="http://schemas.microsoft.com/office/drawing/2014/main" id="{1B53E9C0-EEEE-2FC6-83D9-F1B7E0CD5BFE}"/>
              </a:ext>
            </a:extLst>
          </p:cNvPr>
          <p:cNvGraphicFramePr>
            <a:graphicFrameLocks noGrp="1"/>
          </p:cNvGraphicFramePr>
          <p:nvPr>
            <p:ph type="chart" sz="quarter" idx="11"/>
            <p:extLst>
              <p:ext uri="{D42A27DB-BD31-4B8C-83A1-F6EECF244321}">
                <p14:modId xmlns:p14="http://schemas.microsoft.com/office/powerpoint/2010/main" val="4140003590"/>
              </p:ext>
            </p:extLst>
          </p:nvPr>
        </p:nvGraphicFramePr>
        <p:xfrm>
          <a:off x="511278" y="1734532"/>
          <a:ext cx="11357068" cy="3791343"/>
        </p:xfrm>
        <a:graphic>
          <a:graphicData uri="http://schemas.openxmlformats.org/drawingml/2006/chart">
            <c:chart xmlns:c="http://schemas.openxmlformats.org/drawingml/2006/chart" xmlns:r="http://schemas.openxmlformats.org/officeDocument/2006/relationships" r:id="rId5"/>
          </a:graphicData>
        </a:graphic>
      </p:graphicFrame>
      <p:sp>
        <p:nvSpPr>
          <p:cNvPr id="6" name="Text Placeholder 7">
            <a:extLst>
              <a:ext uri="{FF2B5EF4-FFF2-40B4-BE49-F238E27FC236}">
                <a16:creationId xmlns:a16="http://schemas.microsoft.com/office/drawing/2014/main" id="{C62719F6-2EAC-A329-743B-83E0326D307D}"/>
              </a:ext>
            </a:extLst>
          </p:cNvPr>
          <p:cNvSpPr>
            <a:spLocks noGrp="1"/>
          </p:cNvSpPr>
          <p:nvPr>
            <p:ph type="body" sz="quarter" idx="4294967295"/>
          </p:nvPr>
        </p:nvSpPr>
        <p:spPr>
          <a:xfrm>
            <a:off x="587373" y="6174658"/>
            <a:ext cx="10739783" cy="434991"/>
          </a:xfrm>
        </p:spPr>
        <p:txBody>
          <a:bodyPr>
            <a:normAutofit lnSpcReduction="10000"/>
          </a:bodyPr>
          <a:lstStyle/>
          <a:p>
            <a:pPr marL="0" indent="0">
              <a:buNone/>
            </a:pPr>
            <a:r>
              <a:rPr lang="en-US" sz="900" spc="0">
                <a:solidFill>
                  <a:schemeClr val="bg2">
                    <a:lumMod val="75000"/>
                  </a:schemeClr>
                </a:solidFill>
                <a:latin typeface="+mj-lt"/>
              </a:rPr>
              <a:t>Source: TEA PIR Teacher Research Data Set, Report Year 2023. Percentages may vary due to rounding. Tarrant Co. refers to 16 ISDs plus Northwest ISD. These values reflect teachers with any certifications in these specified certification type regardless of any combination with other certifications from other certification types. Values exclude teachers with any out of state certifications. Beginner Teachers are defined as teachers that have 0 years of experience as of specified year. *See Appendix for more information about source. </a:t>
            </a:r>
          </a:p>
        </p:txBody>
      </p:sp>
      <p:graphicFrame>
        <p:nvGraphicFramePr>
          <p:cNvPr id="4" name="Table 3">
            <a:extLst>
              <a:ext uri="{FF2B5EF4-FFF2-40B4-BE49-F238E27FC236}">
                <a16:creationId xmlns:a16="http://schemas.microsoft.com/office/drawing/2014/main" id="{64C6CA2C-814C-6880-AE7C-E2F264E6406A}"/>
              </a:ext>
            </a:extLst>
          </p:cNvPr>
          <p:cNvGraphicFramePr>
            <a:graphicFrameLocks noGrp="1"/>
          </p:cNvGraphicFramePr>
          <p:nvPr>
            <p:extLst>
              <p:ext uri="{D42A27DB-BD31-4B8C-83A1-F6EECF244321}">
                <p14:modId xmlns:p14="http://schemas.microsoft.com/office/powerpoint/2010/main" val="2784660846"/>
              </p:ext>
            </p:extLst>
          </p:nvPr>
        </p:nvGraphicFramePr>
        <p:xfrm>
          <a:off x="1047709" y="5664846"/>
          <a:ext cx="10820636" cy="263434"/>
        </p:xfrm>
        <a:graphic>
          <a:graphicData uri="http://schemas.openxmlformats.org/drawingml/2006/table">
            <a:tbl>
              <a:tblPr firstRow="1" bandRow="1">
                <a:tableStyleId>{5C22544A-7EE6-4342-B048-85BDC9FD1C3A}</a:tableStyleId>
              </a:tblPr>
              <a:tblGrid>
                <a:gridCol w="636508">
                  <a:extLst>
                    <a:ext uri="{9D8B030D-6E8A-4147-A177-3AD203B41FA5}">
                      <a16:colId xmlns:a16="http://schemas.microsoft.com/office/drawing/2014/main" val="3366363790"/>
                    </a:ext>
                  </a:extLst>
                </a:gridCol>
                <a:gridCol w="636508">
                  <a:extLst>
                    <a:ext uri="{9D8B030D-6E8A-4147-A177-3AD203B41FA5}">
                      <a16:colId xmlns:a16="http://schemas.microsoft.com/office/drawing/2014/main" val="1472032614"/>
                    </a:ext>
                  </a:extLst>
                </a:gridCol>
                <a:gridCol w="636508">
                  <a:extLst>
                    <a:ext uri="{9D8B030D-6E8A-4147-A177-3AD203B41FA5}">
                      <a16:colId xmlns:a16="http://schemas.microsoft.com/office/drawing/2014/main" val="3292190618"/>
                    </a:ext>
                  </a:extLst>
                </a:gridCol>
                <a:gridCol w="636508">
                  <a:extLst>
                    <a:ext uri="{9D8B030D-6E8A-4147-A177-3AD203B41FA5}">
                      <a16:colId xmlns:a16="http://schemas.microsoft.com/office/drawing/2014/main" val="1763338281"/>
                    </a:ext>
                  </a:extLst>
                </a:gridCol>
                <a:gridCol w="636508">
                  <a:extLst>
                    <a:ext uri="{9D8B030D-6E8A-4147-A177-3AD203B41FA5}">
                      <a16:colId xmlns:a16="http://schemas.microsoft.com/office/drawing/2014/main" val="2957767441"/>
                    </a:ext>
                  </a:extLst>
                </a:gridCol>
                <a:gridCol w="636508">
                  <a:extLst>
                    <a:ext uri="{9D8B030D-6E8A-4147-A177-3AD203B41FA5}">
                      <a16:colId xmlns:a16="http://schemas.microsoft.com/office/drawing/2014/main" val="1958733049"/>
                    </a:ext>
                  </a:extLst>
                </a:gridCol>
                <a:gridCol w="636508">
                  <a:extLst>
                    <a:ext uri="{9D8B030D-6E8A-4147-A177-3AD203B41FA5}">
                      <a16:colId xmlns:a16="http://schemas.microsoft.com/office/drawing/2014/main" val="1506624028"/>
                    </a:ext>
                  </a:extLst>
                </a:gridCol>
                <a:gridCol w="636508">
                  <a:extLst>
                    <a:ext uri="{9D8B030D-6E8A-4147-A177-3AD203B41FA5}">
                      <a16:colId xmlns:a16="http://schemas.microsoft.com/office/drawing/2014/main" val="3168492934"/>
                    </a:ext>
                  </a:extLst>
                </a:gridCol>
                <a:gridCol w="636508">
                  <a:extLst>
                    <a:ext uri="{9D8B030D-6E8A-4147-A177-3AD203B41FA5}">
                      <a16:colId xmlns:a16="http://schemas.microsoft.com/office/drawing/2014/main" val="3304753852"/>
                    </a:ext>
                  </a:extLst>
                </a:gridCol>
                <a:gridCol w="636508">
                  <a:extLst>
                    <a:ext uri="{9D8B030D-6E8A-4147-A177-3AD203B41FA5}">
                      <a16:colId xmlns:a16="http://schemas.microsoft.com/office/drawing/2014/main" val="75006128"/>
                    </a:ext>
                  </a:extLst>
                </a:gridCol>
                <a:gridCol w="636508">
                  <a:extLst>
                    <a:ext uri="{9D8B030D-6E8A-4147-A177-3AD203B41FA5}">
                      <a16:colId xmlns:a16="http://schemas.microsoft.com/office/drawing/2014/main" val="4263090292"/>
                    </a:ext>
                  </a:extLst>
                </a:gridCol>
                <a:gridCol w="636508">
                  <a:extLst>
                    <a:ext uri="{9D8B030D-6E8A-4147-A177-3AD203B41FA5}">
                      <a16:colId xmlns:a16="http://schemas.microsoft.com/office/drawing/2014/main" val="1335529130"/>
                    </a:ext>
                  </a:extLst>
                </a:gridCol>
                <a:gridCol w="636508">
                  <a:extLst>
                    <a:ext uri="{9D8B030D-6E8A-4147-A177-3AD203B41FA5}">
                      <a16:colId xmlns:a16="http://schemas.microsoft.com/office/drawing/2014/main" val="2319788299"/>
                    </a:ext>
                  </a:extLst>
                </a:gridCol>
                <a:gridCol w="636508">
                  <a:extLst>
                    <a:ext uri="{9D8B030D-6E8A-4147-A177-3AD203B41FA5}">
                      <a16:colId xmlns:a16="http://schemas.microsoft.com/office/drawing/2014/main" val="753629528"/>
                    </a:ext>
                  </a:extLst>
                </a:gridCol>
                <a:gridCol w="636508">
                  <a:extLst>
                    <a:ext uri="{9D8B030D-6E8A-4147-A177-3AD203B41FA5}">
                      <a16:colId xmlns:a16="http://schemas.microsoft.com/office/drawing/2014/main" val="2211849072"/>
                    </a:ext>
                  </a:extLst>
                </a:gridCol>
                <a:gridCol w="636508">
                  <a:extLst>
                    <a:ext uri="{9D8B030D-6E8A-4147-A177-3AD203B41FA5}">
                      <a16:colId xmlns:a16="http://schemas.microsoft.com/office/drawing/2014/main" val="87018813"/>
                    </a:ext>
                  </a:extLst>
                </a:gridCol>
                <a:gridCol w="636508">
                  <a:extLst>
                    <a:ext uri="{9D8B030D-6E8A-4147-A177-3AD203B41FA5}">
                      <a16:colId xmlns:a16="http://schemas.microsoft.com/office/drawing/2014/main" val="4043082576"/>
                    </a:ext>
                  </a:extLst>
                </a:gridCol>
              </a:tblGrid>
              <a:tr h="263434">
                <a:tc>
                  <a:txBody>
                    <a:bodyPr/>
                    <a:lstStyle/>
                    <a:p>
                      <a:pPr algn="ctr" fontAlgn="b"/>
                      <a:r>
                        <a:rPr lang="en-US" sz="1000" b="1" i="0" u="none" strike="noStrike">
                          <a:solidFill>
                            <a:srgbClr val="000000"/>
                          </a:solidFill>
                          <a:effectLst/>
                          <a:latin typeface="+mj-lt"/>
                        </a:rPr>
                        <a:t>50</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149</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57</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5</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157</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18</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39</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49</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5</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33</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4</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31</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3</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174</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4</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tc>
                  <a:txBody>
                    <a:bodyPr/>
                    <a:lstStyle/>
                    <a:p>
                      <a:pPr algn="ctr" fontAlgn="b"/>
                      <a:r>
                        <a:rPr lang="en-US" sz="1000" b="1" i="0" u="none" strike="noStrike">
                          <a:solidFill>
                            <a:srgbClr val="000000"/>
                          </a:solidFill>
                          <a:effectLst/>
                          <a:latin typeface="+mj-lt"/>
                        </a:rPr>
                        <a:t>4</a:t>
                      </a:r>
                    </a:p>
                  </a:txBody>
                  <a:tcPr marL="7620" marR="7620" marT="762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3974777020"/>
                  </a:ext>
                </a:extLst>
              </a:tr>
            </a:tbl>
          </a:graphicData>
        </a:graphic>
      </p:graphicFrame>
      <p:sp>
        <p:nvSpPr>
          <p:cNvPr id="5" name="TextBox 4">
            <a:extLst>
              <a:ext uri="{FF2B5EF4-FFF2-40B4-BE49-F238E27FC236}">
                <a16:creationId xmlns:a16="http://schemas.microsoft.com/office/drawing/2014/main" id="{E0C091E8-AA5E-BB87-39DB-9E54A2C1E1E0}"/>
              </a:ext>
            </a:extLst>
          </p:cNvPr>
          <p:cNvSpPr txBox="1"/>
          <p:nvPr/>
        </p:nvSpPr>
        <p:spPr>
          <a:xfrm>
            <a:off x="85929" y="5614545"/>
            <a:ext cx="1002890" cy="4072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914400" rtl="0" fontAlgn="auto" latinLnBrk="0" hangingPunct="0">
              <a:lnSpc>
                <a:spcPct val="90000"/>
              </a:lnSpc>
              <a:spcBef>
                <a:spcPts val="0"/>
              </a:spcBef>
              <a:spcAft>
                <a:spcPts val="0"/>
              </a:spcAft>
              <a:buClrTx/>
              <a:buSzTx/>
              <a:buFontTx/>
              <a:buNone/>
              <a:tabLst/>
            </a:pPr>
            <a:r>
              <a:rPr kumimoji="0" lang="en-US" sz="1050" b="1" i="0" u="none" strike="noStrike" cap="none" spc="-29" normalizeH="0" baseline="0">
                <a:ln>
                  <a:noFill/>
                </a:ln>
                <a:solidFill>
                  <a:schemeClr val="bg2">
                    <a:lumMod val="50000"/>
                  </a:schemeClr>
                </a:solidFill>
                <a:effectLst/>
                <a:uFillTx/>
                <a:latin typeface="+mj-lt"/>
                <a:ea typeface="Avenir Book"/>
                <a:cs typeface="Avenir Book"/>
                <a:sym typeface="Avenir Book"/>
              </a:rPr>
              <a:t>Total Count of All Teachers:</a:t>
            </a:r>
          </a:p>
        </p:txBody>
      </p:sp>
    </p:spTree>
    <p:extLst>
      <p:ext uri="{BB962C8B-B14F-4D97-AF65-F5344CB8AC3E}">
        <p14:creationId xmlns:p14="http://schemas.microsoft.com/office/powerpoint/2010/main" val="1809413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25BFD623-E48F-33BF-47DF-CD17329F3580}"/>
              </a:ext>
            </a:extLst>
          </p:cNvPr>
          <p:cNvGraphicFramePr>
            <a:graphicFrameLocks noChangeAspect="1"/>
          </p:cNvGraphicFramePr>
          <p:nvPr>
            <p:custDataLst>
              <p:tags r:id="rId1"/>
            </p:custDataLst>
            <p:extLst>
              <p:ext uri="{D42A27DB-BD31-4B8C-83A1-F6EECF244321}">
                <p14:modId xmlns:p14="http://schemas.microsoft.com/office/powerpoint/2010/main" val="41421322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4" name="think-cell data - do not delete" hidden="1">
                        <a:extLst>
                          <a:ext uri="{FF2B5EF4-FFF2-40B4-BE49-F238E27FC236}">
                            <a16:creationId xmlns:a16="http://schemas.microsoft.com/office/drawing/2014/main" id="{25BFD623-E48F-33BF-47DF-CD17329F358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Text Placeholder 5">
            <a:extLst>
              <a:ext uri="{FF2B5EF4-FFF2-40B4-BE49-F238E27FC236}">
                <a16:creationId xmlns:a16="http://schemas.microsoft.com/office/drawing/2014/main" id="{A5B6EB9D-0B18-4A7F-4627-C27D9131E7C5}"/>
              </a:ext>
            </a:extLst>
          </p:cNvPr>
          <p:cNvSpPr>
            <a:spLocks noGrp="1"/>
          </p:cNvSpPr>
          <p:nvPr>
            <p:ph type="body" idx="1"/>
          </p:nvPr>
        </p:nvSpPr>
        <p:spPr>
          <a:xfrm>
            <a:off x="587375" y="1331679"/>
            <a:ext cx="11011535" cy="335750"/>
          </a:xfrm>
        </p:spPr>
        <p:txBody>
          <a:bodyPr>
            <a:normAutofit/>
          </a:bodyPr>
          <a:lstStyle/>
          <a:p>
            <a:pPr algn="ctr"/>
            <a:r>
              <a:rPr lang="en-US" sz="1600">
                <a:solidFill>
                  <a:schemeClr val="bg2">
                    <a:lumMod val="75000"/>
                  </a:schemeClr>
                </a:solidFill>
              </a:rPr>
              <a:t>Count of Tarrant Co. </a:t>
            </a:r>
            <a:r>
              <a:rPr lang="en-US" sz="1600" b="1">
                <a:solidFill>
                  <a:schemeClr val="bg2">
                    <a:lumMod val="75000"/>
                  </a:schemeClr>
                </a:solidFill>
              </a:rPr>
              <a:t>Texas Certified Beginner Teachers </a:t>
            </a:r>
            <a:r>
              <a:rPr lang="en-US" sz="1600">
                <a:solidFill>
                  <a:schemeClr val="bg2">
                    <a:lumMod val="75000"/>
                  </a:schemeClr>
                </a:solidFill>
              </a:rPr>
              <a:t>Overtime by Institutions of Higher Education, 2020-2023</a:t>
            </a:r>
          </a:p>
        </p:txBody>
      </p:sp>
      <p:sp>
        <p:nvSpPr>
          <p:cNvPr id="5" name="Title 4">
            <a:extLst>
              <a:ext uri="{FF2B5EF4-FFF2-40B4-BE49-F238E27FC236}">
                <a16:creationId xmlns:a16="http://schemas.microsoft.com/office/drawing/2014/main" id="{2D9B923F-64F6-D56A-3252-04ECE4EA81CA}"/>
              </a:ext>
            </a:extLst>
          </p:cNvPr>
          <p:cNvSpPr>
            <a:spLocks noGrp="1"/>
          </p:cNvSpPr>
          <p:nvPr>
            <p:ph type="title"/>
          </p:nvPr>
        </p:nvSpPr>
        <p:spPr>
          <a:xfrm>
            <a:off x="746302" y="262618"/>
            <a:ext cx="10705632" cy="822190"/>
          </a:xfrm>
        </p:spPr>
        <p:txBody>
          <a:bodyPr vert="horz">
            <a:noAutofit/>
          </a:bodyPr>
          <a:lstStyle/>
          <a:p>
            <a:pPr algn="ctr"/>
            <a:r>
              <a:rPr lang="en-US" sz="2300"/>
              <a:t>A Higher Number of Beginner Teachers Hold a Certification from University of North Texas and University of Texas in Arlington Compared to Other IHEs</a:t>
            </a:r>
          </a:p>
        </p:txBody>
      </p:sp>
      <p:graphicFrame>
        <p:nvGraphicFramePr>
          <p:cNvPr id="14" name="Chart Placeholder 13">
            <a:extLst>
              <a:ext uri="{FF2B5EF4-FFF2-40B4-BE49-F238E27FC236}">
                <a16:creationId xmlns:a16="http://schemas.microsoft.com/office/drawing/2014/main" id="{E3434433-8383-1292-C064-156C0EEEA6AC}"/>
              </a:ext>
            </a:extLst>
          </p:cNvPr>
          <p:cNvGraphicFramePr>
            <a:graphicFrameLocks noGrp="1"/>
          </p:cNvGraphicFramePr>
          <p:nvPr>
            <p:ph type="chart" sz="quarter" idx="11"/>
            <p:extLst>
              <p:ext uri="{D42A27DB-BD31-4B8C-83A1-F6EECF244321}">
                <p14:modId xmlns:p14="http://schemas.microsoft.com/office/powerpoint/2010/main" val="1665764277"/>
              </p:ext>
            </p:extLst>
          </p:nvPr>
        </p:nvGraphicFramePr>
        <p:xfrm>
          <a:off x="587375" y="1766048"/>
          <a:ext cx="10515600" cy="4303058"/>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 Placeholder 7">
            <a:extLst>
              <a:ext uri="{FF2B5EF4-FFF2-40B4-BE49-F238E27FC236}">
                <a16:creationId xmlns:a16="http://schemas.microsoft.com/office/drawing/2014/main" id="{FCC1A07E-5AEC-59CE-AC76-4FAAFB585F8A}"/>
              </a:ext>
            </a:extLst>
          </p:cNvPr>
          <p:cNvSpPr>
            <a:spLocks noGrp="1"/>
          </p:cNvSpPr>
          <p:nvPr>
            <p:ph type="body" sz="quarter" idx="4294967295"/>
          </p:nvPr>
        </p:nvSpPr>
        <p:spPr>
          <a:xfrm>
            <a:off x="746302" y="6087980"/>
            <a:ext cx="10693680" cy="463611"/>
          </a:xfrm>
        </p:spPr>
        <p:txBody>
          <a:bodyPr>
            <a:normAutofit fontScale="92500" lnSpcReduction="10000"/>
          </a:bodyPr>
          <a:lstStyle/>
          <a:p>
            <a:pPr marL="0" indent="0" algn="ctr">
              <a:buNone/>
            </a:pPr>
            <a:r>
              <a:rPr lang="en-US" sz="1100" spc="0">
                <a:solidFill>
                  <a:schemeClr val="bg2">
                    <a:lumMod val="75000"/>
                  </a:schemeClr>
                </a:solidFill>
                <a:latin typeface="+mj-lt"/>
              </a:rPr>
              <a:t>Source: TEA PIR Teacher Research Data Set, Report Year 2019-2023. *See Appendix for more information about source. Note: Tarrant Co. refers to 16 ISDs plus Northwest ISD. These values reflect teachers with any certifications from any of these IHEs. Values exclude teachers with any out of state certifications. Beginner Teachers are defined as teachers that have 0 years of experience as of specified year.</a:t>
            </a:r>
          </a:p>
        </p:txBody>
      </p:sp>
      <p:grpSp>
        <p:nvGrpSpPr>
          <p:cNvPr id="46" name="Group 45">
            <a:extLst>
              <a:ext uri="{FF2B5EF4-FFF2-40B4-BE49-F238E27FC236}">
                <a16:creationId xmlns:a16="http://schemas.microsoft.com/office/drawing/2014/main" id="{55973388-64BB-DD85-FE89-3F0CE6106D5B}"/>
              </a:ext>
            </a:extLst>
          </p:cNvPr>
          <p:cNvGrpSpPr/>
          <p:nvPr/>
        </p:nvGrpSpPr>
        <p:grpSpPr>
          <a:xfrm>
            <a:off x="10647527" y="2029737"/>
            <a:ext cx="1247480" cy="3766203"/>
            <a:chOff x="10647527" y="2149307"/>
            <a:chExt cx="1247480" cy="3646634"/>
          </a:xfrm>
        </p:grpSpPr>
        <p:sp>
          <p:nvSpPr>
            <p:cNvPr id="16" name="TextBox 15">
              <a:extLst>
                <a:ext uri="{FF2B5EF4-FFF2-40B4-BE49-F238E27FC236}">
                  <a16:creationId xmlns:a16="http://schemas.microsoft.com/office/drawing/2014/main" id="{F0D7D056-88CE-2814-CE78-90D077FD0CD2}"/>
                </a:ext>
              </a:extLst>
            </p:cNvPr>
            <p:cNvSpPr txBox="1"/>
            <p:nvPr/>
          </p:nvSpPr>
          <p:spPr>
            <a:xfrm>
              <a:off x="10647527" y="2149307"/>
              <a:ext cx="1247480" cy="42118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914400" rtl="0" fontAlgn="auto" latinLnBrk="0" hangingPunct="0">
                <a:lnSpc>
                  <a:spcPct val="90000"/>
                </a:lnSpc>
                <a:spcBef>
                  <a:spcPts val="0"/>
                </a:spcBef>
                <a:spcAft>
                  <a:spcPts val="0"/>
                </a:spcAft>
                <a:buClrTx/>
                <a:buSzTx/>
                <a:buFontTx/>
                <a:buNone/>
                <a:tabLst/>
              </a:pPr>
              <a:r>
                <a:rPr kumimoji="0" lang="en-US" sz="1200" b="1" i="0" u="none" strike="noStrike" cap="none" spc="-29" normalizeH="0" baseline="0">
                  <a:ln>
                    <a:noFill/>
                  </a:ln>
                  <a:solidFill>
                    <a:schemeClr val="bg2">
                      <a:lumMod val="50000"/>
                    </a:schemeClr>
                  </a:solidFill>
                  <a:effectLst/>
                  <a:uFillTx/>
                  <a:latin typeface="+mj-lt"/>
                  <a:ea typeface="Avenir Book"/>
                  <a:cs typeface="Avenir Book"/>
                  <a:sym typeface="Avenir Book"/>
                </a:rPr>
                <a:t>Change </a:t>
              </a:r>
              <a:r>
                <a:rPr lang="en-US" sz="1200" b="1" spc="-29">
                  <a:solidFill>
                    <a:schemeClr val="bg2">
                      <a:lumMod val="50000"/>
                    </a:schemeClr>
                  </a:solidFill>
                  <a:latin typeface="+mj-lt"/>
                  <a:ea typeface="Avenir Book"/>
                  <a:cs typeface="Avenir Book"/>
                  <a:sym typeface="Avenir Book"/>
                </a:rPr>
                <a:t>from 2020 to 2023</a:t>
              </a:r>
              <a:endParaRPr kumimoji="0" lang="en-US" sz="1200" b="1" i="0" u="none" strike="noStrike" cap="none" spc="-29" normalizeH="0" baseline="0">
                <a:ln>
                  <a:noFill/>
                </a:ln>
                <a:solidFill>
                  <a:schemeClr val="bg2">
                    <a:lumMod val="50000"/>
                  </a:schemeClr>
                </a:solidFill>
                <a:effectLst/>
                <a:uFillTx/>
                <a:latin typeface="+mj-lt"/>
                <a:ea typeface="Avenir Book"/>
                <a:cs typeface="Avenir Book"/>
                <a:sym typeface="Avenir Book"/>
              </a:endParaRPr>
            </a:p>
          </p:txBody>
        </p:sp>
        <p:grpSp>
          <p:nvGrpSpPr>
            <p:cNvPr id="24" name="Group 23">
              <a:extLst>
                <a:ext uri="{FF2B5EF4-FFF2-40B4-BE49-F238E27FC236}">
                  <a16:creationId xmlns:a16="http://schemas.microsoft.com/office/drawing/2014/main" id="{5B272AED-E423-1BA9-143E-B5C55357D8C6}"/>
                </a:ext>
              </a:extLst>
            </p:cNvPr>
            <p:cNvGrpSpPr/>
            <p:nvPr/>
          </p:nvGrpSpPr>
          <p:grpSpPr>
            <a:xfrm>
              <a:off x="10941367" y="2718036"/>
              <a:ext cx="667660" cy="3077905"/>
              <a:chOff x="10941367" y="1915032"/>
              <a:chExt cx="667660" cy="3921390"/>
            </a:xfrm>
          </p:grpSpPr>
          <p:sp>
            <p:nvSpPr>
              <p:cNvPr id="15" name="Rectangle 14">
                <a:extLst>
                  <a:ext uri="{FF2B5EF4-FFF2-40B4-BE49-F238E27FC236}">
                    <a16:creationId xmlns:a16="http://schemas.microsoft.com/office/drawing/2014/main" id="{A0A48B70-F91B-DF48-0014-6B8185E480A8}"/>
                  </a:ext>
                </a:extLst>
              </p:cNvPr>
              <p:cNvSpPr/>
              <p:nvPr/>
            </p:nvSpPr>
            <p:spPr>
              <a:xfrm>
                <a:off x="10944520" y="1915032"/>
                <a:ext cx="659801" cy="336571"/>
              </a:xfrm>
              <a:prstGeom prst="rect">
                <a:avLst/>
              </a:prstGeom>
              <a:noFill/>
              <a:ln w="19050" cap="flat">
                <a:solidFill>
                  <a:schemeClr val="accent6"/>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+35</a:t>
                </a:r>
              </a:p>
            </p:txBody>
          </p:sp>
          <p:sp>
            <p:nvSpPr>
              <p:cNvPr id="17" name="Rectangle 16">
                <a:extLst>
                  <a:ext uri="{FF2B5EF4-FFF2-40B4-BE49-F238E27FC236}">
                    <a16:creationId xmlns:a16="http://schemas.microsoft.com/office/drawing/2014/main" id="{6C58C0D8-E8DA-2A96-7130-FD3F9F3A00A2}"/>
                  </a:ext>
                </a:extLst>
              </p:cNvPr>
              <p:cNvSpPr/>
              <p:nvPr/>
            </p:nvSpPr>
            <p:spPr>
              <a:xfrm>
                <a:off x="10946088" y="2979527"/>
                <a:ext cx="659801" cy="336571"/>
              </a:xfrm>
              <a:prstGeom prst="rect">
                <a:avLst/>
              </a:prstGeom>
              <a:noFill/>
              <a:ln w="19050" cap="flat">
                <a:solidFill>
                  <a:schemeClr val="accent5"/>
                </a:solidFill>
                <a:prstDash val="sysDot"/>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+36</a:t>
                </a:r>
              </a:p>
            </p:txBody>
          </p:sp>
          <p:sp>
            <p:nvSpPr>
              <p:cNvPr id="18" name="Rectangle 17">
                <a:extLst>
                  <a:ext uri="{FF2B5EF4-FFF2-40B4-BE49-F238E27FC236}">
                    <a16:creationId xmlns:a16="http://schemas.microsoft.com/office/drawing/2014/main" id="{C5B74710-5736-A347-C7AE-5DE5A4C1D6E2}"/>
                  </a:ext>
                </a:extLst>
              </p:cNvPr>
              <p:cNvSpPr/>
              <p:nvPr/>
            </p:nvSpPr>
            <p:spPr>
              <a:xfrm>
                <a:off x="10947658" y="3729169"/>
                <a:ext cx="659801" cy="336571"/>
              </a:xfrm>
              <a:prstGeom prst="rect">
                <a:avLst/>
              </a:prstGeom>
              <a:noFill/>
              <a:ln w="19050" cap="flat">
                <a:solidFill>
                  <a:srgbClr val="970C0D"/>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+15</a:t>
                </a:r>
              </a:p>
            </p:txBody>
          </p:sp>
          <p:sp>
            <p:nvSpPr>
              <p:cNvPr id="19" name="Rectangle 18">
                <a:extLst>
                  <a:ext uri="{FF2B5EF4-FFF2-40B4-BE49-F238E27FC236}">
                    <a16:creationId xmlns:a16="http://schemas.microsoft.com/office/drawing/2014/main" id="{B809442F-126E-2C95-7C7E-4807AC65AE6D}"/>
                  </a:ext>
                </a:extLst>
              </p:cNvPr>
              <p:cNvSpPr/>
              <p:nvPr/>
            </p:nvSpPr>
            <p:spPr>
              <a:xfrm>
                <a:off x="10949226" y="4070106"/>
                <a:ext cx="659801" cy="336571"/>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a:t>
                </a:r>
                <a:r>
                  <a:rPr lang="en-US" sz="1050" b="1">
                    <a:solidFill>
                      <a:schemeClr val="accent5"/>
                    </a:solidFill>
                    <a:latin typeface="Helvetica Neue Medium"/>
                    <a:ea typeface="Helvetica Neue Medium"/>
                    <a:cs typeface="Helvetica Neue Medium"/>
                    <a:sym typeface="Helvetica Neue Medium"/>
                  </a:rPr>
                  <a:t>7</a:t>
                </a:r>
                <a:endPar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endParaRPr>
              </a:p>
            </p:txBody>
          </p:sp>
          <p:sp>
            <p:nvSpPr>
              <p:cNvPr id="20" name="Rectangle 19">
                <a:extLst>
                  <a:ext uri="{FF2B5EF4-FFF2-40B4-BE49-F238E27FC236}">
                    <a16:creationId xmlns:a16="http://schemas.microsoft.com/office/drawing/2014/main" id="{F909C30D-5C65-5C49-0F00-8AF37521ABEE}"/>
                  </a:ext>
                </a:extLst>
              </p:cNvPr>
              <p:cNvSpPr/>
              <p:nvPr/>
            </p:nvSpPr>
            <p:spPr>
              <a:xfrm>
                <a:off x="10941367" y="4429900"/>
                <a:ext cx="659801" cy="336571"/>
              </a:xfrm>
              <a:prstGeom prst="rect">
                <a:avLst/>
              </a:prstGeom>
              <a:noFill/>
              <a:ln w="19050" cap="flat">
                <a:solidFill>
                  <a:schemeClr val="accent2">
                    <a:lumMod val="50000"/>
                  </a:schemeClr>
                </a:solidFill>
                <a:prstDash val="sysDot"/>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lumMod val="50000"/>
                      </a:schemeClr>
                    </a:solidFill>
                    <a:effectLst/>
                    <a:uFillTx/>
                    <a:latin typeface="Helvetica Neue Medium"/>
                    <a:ea typeface="Helvetica Neue Medium"/>
                    <a:cs typeface="Helvetica Neue Medium"/>
                    <a:sym typeface="Helvetica Neue Medium"/>
                  </a:rPr>
                  <a:t>-4</a:t>
                </a:r>
              </a:p>
            </p:txBody>
          </p:sp>
          <p:sp>
            <p:nvSpPr>
              <p:cNvPr id="21" name="Rectangle 20">
                <a:extLst>
                  <a:ext uri="{FF2B5EF4-FFF2-40B4-BE49-F238E27FC236}">
                    <a16:creationId xmlns:a16="http://schemas.microsoft.com/office/drawing/2014/main" id="{7E7EA5E2-38C8-4C83-FBC2-329942513BAB}"/>
                  </a:ext>
                </a:extLst>
              </p:cNvPr>
              <p:cNvSpPr/>
              <p:nvPr/>
            </p:nvSpPr>
            <p:spPr>
              <a:xfrm>
                <a:off x="10942937" y="4780270"/>
                <a:ext cx="659801" cy="336571"/>
              </a:xfrm>
              <a:prstGeom prst="rect">
                <a:avLst/>
              </a:prstGeom>
              <a:noFill/>
              <a:ln w="19050" cap="flat">
                <a:solidFill>
                  <a:schemeClr val="bg1">
                    <a:lumMod val="50000"/>
                  </a:schemeClr>
                </a:solidFill>
                <a:prstDash val="solid"/>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solidFill>
                    <a:effectLst/>
                    <a:uFillTx/>
                    <a:latin typeface="Helvetica Neue Medium"/>
                    <a:ea typeface="Helvetica Neue Medium"/>
                    <a:cs typeface="Helvetica Neue Medium"/>
                    <a:sym typeface="Helvetica Neue Medium"/>
                  </a:rPr>
                  <a:t>+7</a:t>
                </a:r>
              </a:p>
            </p:txBody>
          </p:sp>
          <p:sp>
            <p:nvSpPr>
              <p:cNvPr id="22" name="Rectangle 21">
                <a:extLst>
                  <a:ext uri="{FF2B5EF4-FFF2-40B4-BE49-F238E27FC236}">
                    <a16:creationId xmlns:a16="http://schemas.microsoft.com/office/drawing/2014/main" id="{FEF44B84-BEF5-E95B-9776-5EB2291C9B31}"/>
                  </a:ext>
                </a:extLst>
              </p:cNvPr>
              <p:cNvSpPr/>
              <p:nvPr/>
            </p:nvSpPr>
            <p:spPr>
              <a:xfrm>
                <a:off x="10944508" y="5140059"/>
                <a:ext cx="659801" cy="336571"/>
              </a:xfrm>
              <a:prstGeom prst="rect">
                <a:avLst/>
              </a:prstGeom>
              <a:noFill/>
              <a:ln w="19050" cap="flat">
                <a:solidFill>
                  <a:schemeClr val="accent3"/>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lumMod val="50000"/>
                      </a:schemeClr>
                    </a:solidFill>
                    <a:effectLst/>
                    <a:uFillTx/>
                    <a:latin typeface="Helvetica Neue Medium"/>
                    <a:ea typeface="Helvetica Neue Medium"/>
                    <a:cs typeface="Helvetica Neue Medium"/>
                    <a:sym typeface="Helvetica Neue Medium"/>
                  </a:rPr>
                  <a:t>-15</a:t>
                </a:r>
              </a:p>
            </p:txBody>
          </p:sp>
          <p:sp>
            <p:nvSpPr>
              <p:cNvPr id="23" name="Rectangle 22">
                <a:extLst>
                  <a:ext uri="{FF2B5EF4-FFF2-40B4-BE49-F238E27FC236}">
                    <a16:creationId xmlns:a16="http://schemas.microsoft.com/office/drawing/2014/main" id="{19FB2FF7-9EC7-55BE-3DC0-1A0613216DF2}"/>
                  </a:ext>
                </a:extLst>
              </p:cNvPr>
              <p:cNvSpPr/>
              <p:nvPr/>
            </p:nvSpPr>
            <p:spPr>
              <a:xfrm>
                <a:off x="10946076" y="5499851"/>
                <a:ext cx="659801" cy="336571"/>
              </a:xfrm>
              <a:prstGeom prst="rect">
                <a:avLst/>
              </a:prstGeom>
              <a:noFill/>
              <a:ln w="19050" cap="flat">
                <a:solidFill>
                  <a:srgbClr val="ED2324"/>
                </a:solidFill>
                <a:prstDash val="sysDot"/>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1050" b="1" i="0" u="none" strike="noStrike" cap="none" spc="0" normalizeH="0" baseline="0">
                    <a:ln>
                      <a:noFill/>
                    </a:ln>
                    <a:solidFill>
                      <a:schemeClr val="accent5">
                        <a:lumMod val="50000"/>
                      </a:schemeClr>
                    </a:solidFill>
                    <a:effectLst/>
                    <a:uFillTx/>
                    <a:latin typeface="Helvetica Neue Medium"/>
                    <a:ea typeface="Helvetica Neue Medium"/>
                    <a:cs typeface="Helvetica Neue Medium"/>
                    <a:sym typeface="Helvetica Neue Medium"/>
                  </a:rPr>
                  <a:t>-5</a:t>
                </a:r>
              </a:p>
            </p:txBody>
          </p:sp>
        </p:grpSp>
      </p:grpSp>
    </p:spTree>
    <p:extLst>
      <p:ext uri="{BB962C8B-B14F-4D97-AF65-F5344CB8AC3E}">
        <p14:creationId xmlns:p14="http://schemas.microsoft.com/office/powerpoint/2010/main" val="62918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D8AFA0FF-3569-6FE9-7E44-140C9BB5B38E}"/>
              </a:ext>
            </a:extLst>
          </p:cNvPr>
          <p:cNvGraphicFramePr>
            <a:graphicFrameLocks noChangeAspect="1"/>
          </p:cNvGraphicFramePr>
          <p:nvPr>
            <p:custDataLst>
              <p:tags r:id="rId1"/>
            </p:custDataLst>
            <p:extLst>
              <p:ext uri="{D42A27DB-BD31-4B8C-83A1-F6EECF244321}">
                <p14:modId xmlns:p14="http://schemas.microsoft.com/office/powerpoint/2010/main" val="18809303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7" name="think-cell data - do not delete" hidden="1">
                        <a:extLst>
                          <a:ext uri="{FF2B5EF4-FFF2-40B4-BE49-F238E27FC236}">
                            <a16:creationId xmlns:a16="http://schemas.microsoft.com/office/drawing/2014/main" id="{D8AFA0FF-3569-6FE9-7E44-140C9BB5B38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ext Placeholder 1">
            <a:extLst>
              <a:ext uri="{FF2B5EF4-FFF2-40B4-BE49-F238E27FC236}">
                <a16:creationId xmlns:a16="http://schemas.microsoft.com/office/drawing/2014/main" id="{6784BDD5-73E0-5D73-5779-380E0C1055F4}"/>
              </a:ext>
            </a:extLst>
          </p:cNvPr>
          <p:cNvSpPr>
            <a:spLocks noGrp="1"/>
          </p:cNvSpPr>
          <p:nvPr>
            <p:ph type="body" idx="1"/>
          </p:nvPr>
        </p:nvSpPr>
        <p:spPr>
          <a:xfrm>
            <a:off x="349239" y="1280570"/>
            <a:ext cx="11519106" cy="453962"/>
          </a:xfrm>
        </p:spPr>
        <p:txBody>
          <a:bodyPr>
            <a:normAutofit fontScale="92500"/>
          </a:bodyPr>
          <a:lstStyle/>
          <a:p>
            <a:pPr algn="ctr"/>
            <a:r>
              <a:rPr lang="en-US" sz="1600">
                <a:solidFill>
                  <a:schemeClr val="bg2">
                    <a:lumMod val="75000"/>
                  </a:schemeClr>
                </a:solidFill>
              </a:rPr>
              <a:t>Count of Tarrant Co. </a:t>
            </a:r>
            <a:r>
              <a:rPr lang="en-US" sz="1600" b="1">
                <a:solidFill>
                  <a:schemeClr val="bg2">
                    <a:lumMod val="75000"/>
                  </a:schemeClr>
                </a:solidFill>
              </a:rPr>
              <a:t>Texas Certified Beginner Teachers and Non-Beginner Teachers </a:t>
            </a:r>
            <a:r>
              <a:rPr lang="en-US" sz="1600">
                <a:solidFill>
                  <a:schemeClr val="bg2">
                    <a:lumMod val="75000"/>
                  </a:schemeClr>
                </a:solidFill>
              </a:rPr>
              <a:t>by Institutions of Higher Education, 2023</a:t>
            </a:r>
          </a:p>
        </p:txBody>
      </p:sp>
      <p:sp>
        <p:nvSpPr>
          <p:cNvPr id="3" name="Title 2">
            <a:extLst>
              <a:ext uri="{FF2B5EF4-FFF2-40B4-BE49-F238E27FC236}">
                <a16:creationId xmlns:a16="http://schemas.microsoft.com/office/drawing/2014/main" id="{25D6AE05-1E8F-C511-88A3-88ED54BFE909}"/>
              </a:ext>
            </a:extLst>
          </p:cNvPr>
          <p:cNvSpPr>
            <a:spLocks noGrp="1"/>
          </p:cNvSpPr>
          <p:nvPr>
            <p:ph type="title"/>
          </p:nvPr>
        </p:nvSpPr>
        <p:spPr>
          <a:xfrm>
            <a:off x="587526" y="272517"/>
            <a:ext cx="11016947" cy="822190"/>
          </a:xfrm>
        </p:spPr>
        <p:txBody>
          <a:bodyPr vert="horz">
            <a:noAutofit/>
          </a:bodyPr>
          <a:lstStyle/>
          <a:p>
            <a:pPr algn="ctr"/>
            <a:r>
              <a:rPr lang="en-US" sz="2000"/>
              <a:t>In 2023, More Tarrant Co. Beginner Teachers and Non-First Year Teachers Hold Certifications from University of North Texas and University of Texas in Arlington Compared to Other IHEs</a:t>
            </a:r>
          </a:p>
        </p:txBody>
      </p:sp>
      <p:graphicFrame>
        <p:nvGraphicFramePr>
          <p:cNvPr id="10" name="Chart Placeholder 9">
            <a:extLst>
              <a:ext uri="{FF2B5EF4-FFF2-40B4-BE49-F238E27FC236}">
                <a16:creationId xmlns:a16="http://schemas.microsoft.com/office/drawing/2014/main" id="{1B53E9C0-EEEE-2FC6-83D9-F1B7E0CD5BFE}"/>
              </a:ext>
            </a:extLst>
          </p:cNvPr>
          <p:cNvGraphicFramePr>
            <a:graphicFrameLocks noGrp="1"/>
          </p:cNvGraphicFramePr>
          <p:nvPr>
            <p:ph type="chart" sz="quarter" idx="11"/>
            <p:extLst>
              <p:ext uri="{D42A27DB-BD31-4B8C-83A1-F6EECF244321}">
                <p14:modId xmlns:p14="http://schemas.microsoft.com/office/powerpoint/2010/main" val="997052486"/>
              </p:ext>
            </p:extLst>
          </p:nvPr>
        </p:nvGraphicFramePr>
        <p:xfrm>
          <a:off x="587374" y="1734532"/>
          <a:ext cx="11280971" cy="4449452"/>
        </p:xfrm>
        <a:graphic>
          <a:graphicData uri="http://schemas.openxmlformats.org/drawingml/2006/chart">
            <c:chart xmlns:c="http://schemas.openxmlformats.org/drawingml/2006/chart" xmlns:r="http://schemas.openxmlformats.org/officeDocument/2006/relationships" r:id="rId5"/>
          </a:graphicData>
        </a:graphic>
      </p:graphicFrame>
      <p:sp>
        <p:nvSpPr>
          <p:cNvPr id="6" name="Text Placeholder 7">
            <a:extLst>
              <a:ext uri="{FF2B5EF4-FFF2-40B4-BE49-F238E27FC236}">
                <a16:creationId xmlns:a16="http://schemas.microsoft.com/office/drawing/2014/main" id="{C62719F6-2EAC-A329-743B-83E0326D307D}"/>
              </a:ext>
            </a:extLst>
          </p:cNvPr>
          <p:cNvSpPr>
            <a:spLocks noGrp="1"/>
          </p:cNvSpPr>
          <p:nvPr>
            <p:ph type="body" sz="quarter" idx="4294967295"/>
          </p:nvPr>
        </p:nvSpPr>
        <p:spPr>
          <a:xfrm>
            <a:off x="587375" y="6305550"/>
            <a:ext cx="10739782" cy="381000"/>
          </a:xfrm>
        </p:spPr>
        <p:txBody>
          <a:bodyPr>
            <a:normAutofit fontScale="32500" lnSpcReduction="20000"/>
          </a:bodyPr>
          <a:lstStyle/>
          <a:p>
            <a:pPr marL="0" indent="0">
              <a:buNone/>
            </a:pPr>
            <a:r>
              <a:rPr lang="en-US" spc="0">
                <a:solidFill>
                  <a:schemeClr val="bg2">
                    <a:lumMod val="75000"/>
                  </a:schemeClr>
                </a:solidFill>
                <a:latin typeface="+mj-lt"/>
              </a:rPr>
              <a:t>Source: TEA PIR Teacher Research Data Set, Report Year 2023. *See Appendix for more information about source. Note: Tarrant Co. refers to 16 ISDs plus Northwest ISD. Values exclude teachers with any out of state certifications. Beginner Teachers are defined as teachers that have 0 years of experience as of specified year.</a:t>
            </a:r>
          </a:p>
        </p:txBody>
      </p:sp>
    </p:spTree>
    <p:extLst>
      <p:ext uri="{BB962C8B-B14F-4D97-AF65-F5344CB8AC3E}">
        <p14:creationId xmlns:p14="http://schemas.microsoft.com/office/powerpoint/2010/main" val="1589053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C8E06D45-01AA-AC1A-3E72-EF21B7451BE9}"/>
              </a:ext>
            </a:extLst>
          </p:cNvPr>
          <p:cNvGraphicFramePr>
            <a:graphicFrameLocks noChangeAspect="1"/>
          </p:cNvGraphicFramePr>
          <p:nvPr>
            <p:custDataLst>
              <p:tags r:id="rId1"/>
            </p:custDataLst>
            <p:extLst>
              <p:ext uri="{D42A27DB-BD31-4B8C-83A1-F6EECF244321}">
                <p14:modId xmlns:p14="http://schemas.microsoft.com/office/powerpoint/2010/main" val="6665780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3" name="think-cell data - do not delete" hidden="1">
                        <a:extLst>
                          <a:ext uri="{FF2B5EF4-FFF2-40B4-BE49-F238E27FC236}">
                            <a16:creationId xmlns:a16="http://schemas.microsoft.com/office/drawing/2014/main" id="{C8E06D45-01AA-AC1A-3E72-EF21B7451BE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28BDAEA-7686-6880-1274-CDEEE5242BC5}"/>
              </a:ext>
            </a:extLst>
          </p:cNvPr>
          <p:cNvSpPr>
            <a:spLocks noGrp="1"/>
          </p:cNvSpPr>
          <p:nvPr>
            <p:ph type="title"/>
          </p:nvPr>
        </p:nvSpPr>
        <p:spPr/>
        <p:txBody>
          <a:bodyPr vert="horz"/>
          <a:lstStyle/>
          <a:p>
            <a:r>
              <a:rPr lang="en-US">
                <a:solidFill>
                  <a:schemeClr val="bg2">
                    <a:lumMod val="50000"/>
                  </a:schemeClr>
                </a:solidFill>
              </a:rPr>
              <a:t>APPENDIX</a:t>
            </a:r>
          </a:p>
        </p:txBody>
      </p:sp>
    </p:spTree>
    <p:extLst>
      <p:ext uri="{BB962C8B-B14F-4D97-AF65-F5344CB8AC3E}">
        <p14:creationId xmlns:p14="http://schemas.microsoft.com/office/powerpoint/2010/main" val="2104353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8FA48E0C-1F33-2A07-8A68-4D186DB0F48E}"/>
              </a:ext>
            </a:extLst>
          </p:cNvPr>
          <p:cNvGraphicFramePr>
            <a:graphicFrameLocks noChangeAspect="1"/>
          </p:cNvGraphicFramePr>
          <p:nvPr>
            <p:custDataLst>
              <p:tags r:id="rId1"/>
            </p:custDataLst>
            <p:extLst>
              <p:ext uri="{D42A27DB-BD31-4B8C-83A1-F6EECF244321}">
                <p14:modId xmlns:p14="http://schemas.microsoft.com/office/powerpoint/2010/main" val="37676532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6" progId="TCLayout.ActiveDocument.1">
                  <p:embed/>
                </p:oleObj>
              </mc:Choice>
              <mc:Fallback>
                <p:oleObj name="think-cell Slide" r:id="rId3" imgW="473" imgH="476" progId="TCLayout.ActiveDocument.1">
                  <p:embed/>
                  <p:pic>
                    <p:nvPicPr>
                      <p:cNvPr id="10" name="think-cell data - do not delete" hidden="1">
                        <a:extLst>
                          <a:ext uri="{FF2B5EF4-FFF2-40B4-BE49-F238E27FC236}">
                            <a16:creationId xmlns:a16="http://schemas.microsoft.com/office/drawing/2014/main" id="{8FA48E0C-1F33-2A07-8A68-4D186DB0F48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itle 7">
            <a:extLst>
              <a:ext uri="{FF2B5EF4-FFF2-40B4-BE49-F238E27FC236}">
                <a16:creationId xmlns:a16="http://schemas.microsoft.com/office/drawing/2014/main" id="{0E75EFAA-4534-0607-E3CF-7A3DD11338AB}"/>
              </a:ext>
            </a:extLst>
          </p:cNvPr>
          <p:cNvSpPr>
            <a:spLocks noGrp="1"/>
          </p:cNvSpPr>
          <p:nvPr>
            <p:ph type="title"/>
          </p:nvPr>
        </p:nvSpPr>
        <p:spPr/>
        <p:txBody>
          <a:bodyPr vert="horz"/>
          <a:lstStyle/>
          <a:p>
            <a:r>
              <a:rPr lang="en-US" sz="3200">
                <a:latin typeface="+mn-lt"/>
              </a:rPr>
              <a:t>Teacher Data Source</a:t>
            </a:r>
          </a:p>
        </p:txBody>
      </p:sp>
      <p:sp>
        <p:nvSpPr>
          <p:cNvPr id="9" name="Text Placeholder 8">
            <a:extLst>
              <a:ext uri="{FF2B5EF4-FFF2-40B4-BE49-F238E27FC236}">
                <a16:creationId xmlns:a16="http://schemas.microsoft.com/office/drawing/2014/main" id="{0D6CD3FB-1B08-1767-339A-18F9CE080879}"/>
              </a:ext>
            </a:extLst>
          </p:cNvPr>
          <p:cNvSpPr>
            <a:spLocks noGrp="1"/>
          </p:cNvSpPr>
          <p:nvPr>
            <p:ph type="body" idx="1"/>
          </p:nvPr>
        </p:nvSpPr>
        <p:spPr>
          <a:xfrm>
            <a:off x="1323474" y="1328100"/>
            <a:ext cx="9545052" cy="4201800"/>
          </a:xfrm>
        </p:spPr>
        <p:txBody>
          <a:bodyPr>
            <a:normAutofit lnSpcReduction="10000"/>
          </a:bodyPr>
          <a:lstStyle/>
          <a:p>
            <a:r>
              <a:rPr lang="en-US">
                <a:latin typeface="+mj-lt"/>
              </a:rPr>
              <a:t>PIR Teacher Research Data Set </a:t>
            </a:r>
          </a:p>
          <a:p>
            <a:pPr lvl="1"/>
            <a:r>
              <a:rPr lang="en-US">
                <a:latin typeface="+mj-lt"/>
              </a:rPr>
              <a:t>Obtained from TEA through a PIR</a:t>
            </a:r>
          </a:p>
          <a:p>
            <a:pPr lvl="1"/>
            <a:r>
              <a:rPr lang="en-US">
                <a:latin typeface="+mj-lt"/>
              </a:rPr>
              <a:t>Reflects individual teacher information by school year</a:t>
            </a:r>
          </a:p>
          <a:p>
            <a:pPr lvl="1"/>
            <a:r>
              <a:rPr lang="en-US">
                <a:latin typeface="+mj-lt"/>
              </a:rPr>
              <a:t>Analysis compares individual teacher records from one year to another</a:t>
            </a:r>
          </a:p>
          <a:p>
            <a:pPr lvl="1"/>
            <a:r>
              <a:rPr lang="en-US">
                <a:latin typeface="+mj-lt"/>
              </a:rPr>
              <a:t>Only teachers coded to one campus and one district are included in this analysis </a:t>
            </a:r>
          </a:p>
          <a:p>
            <a:pPr lvl="1"/>
            <a:r>
              <a:rPr lang="en-US">
                <a:latin typeface="+mj-lt"/>
              </a:rPr>
              <a:t>Only Teachers without any Out of State Certification were included.</a:t>
            </a:r>
          </a:p>
          <a:p>
            <a:pPr lvl="1"/>
            <a:r>
              <a:rPr lang="en-US">
                <a:latin typeface="+mj-lt"/>
              </a:rPr>
              <a:t>Data will differ from TAPR results determined through different methodologies</a:t>
            </a:r>
          </a:p>
        </p:txBody>
      </p:sp>
    </p:spTree>
    <p:extLst>
      <p:ext uri="{BB962C8B-B14F-4D97-AF65-F5344CB8AC3E}">
        <p14:creationId xmlns:p14="http://schemas.microsoft.com/office/powerpoint/2010/main" val="33136261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v 2024 Theme">
  <a:themeElements>
    <a:clrScheme name="Rev Colors">
      <a:dk1>
        <a:srgbClr val="000000"/>
      </a:dk1>
      <a:lt1>
        <a:srgbClr val="FFFFFF"/>
      </a:lt1>
      <a:dk2>
        <a:srgbClr val="101740"/>
      </a:dk2>
      <a:lt2>
        <a:srgbClr val="BCBEC1"/>
      </a:lt2>
      <a:accent1>
        <a:srgbClr val="ED2324"/>
      </a:accent1>
      <a:accent2>
        <a:srgbClr val="EF6418"/>
      </a:accent2>
      <a:accent3>
        <a:srgbClr val="F89E1B"/>
      </a:accent3>
      <a:accent4>
        <a:srgbClr val="B8B8B8"/>
      </a:accent4>
      <a:accent5>
        <a:srgbClr val="423D42"/>
      </a:accent5>
      <a:accent6>
        <a:srgbClr val="0F173F"/>
      </a:accent6>
      <a:hlink>
        <a:srgbClr val="F89E1B"/>
      </a:hlink>
      <a:folHlink>
        <a:srgbClr val="666699"/>
      </a:folHlink>
    </a:clrScheme>
    <a:fontScheme name="Futura">
      <a:majorFont>
        <a:latin typeface="Futura"/>
        <a:ea typeface=""/>
        <a:cs typeface=""/>
      </a:majorFont>
      <a:minorFont>
        <a:latin typeface="Futura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 2024 Theme" id="{27C17C5B-3BB2-48CB-9053-D950210B1990}" vid="{2A4F595A-9779-4DD5-A266-1C9929744F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39E81C5ECC7B647B67717D18811A9F9" ma:contentTypeVersion="15" ma:contentTypeDescription="Create a new document." ma:contentTypeScope="" ma:versionID="990d6504a74cbfb6cf52d85cd6e7e0c7">
  <xsd:schema xmlns:xsd="http://www.w3.org/2001/XMLSchema" xmlns:xs="http://www.w3.org/2001/XMLSchema" xmlns:p="http://schemas.microsoft.com/office/2006/metadata/properties" xmlns:ns2="00182bcc-841a-4c1a-bf7d-7087e061937c" xmlns:ns3="3f1d1c1a-aaa6-4856-885d-4dfea54523eb" targetNamespace="http://schemas.microsoft.com/office/2006/metadata/properties" ma:root="true" ma:fieldsID="7584d65f5d3f3e83eca519325c365920" ns2:_="" ns3:_="">
    <xsd:import namespace="00182bcc-841a-4c1a-bf7d-7087e061937c"/>
    <xsd:import namespace="3f1d1c1a-aaa6-4856-885d-4dfea54523e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182bcc-841a-4c1a-bf7d-7087e06193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04302eab-2b6c-418f-a298-4d077cee083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f1d1c1a-aaa6-4856-885d-4dfea54523e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be794e2-d4e6-4ad3-8599-46c95ac1c25f}" ma:internalName="TaxCatchAll" ma:showField="CatchAllData" ma:web="3f1d1c1a-aaa6-4856-885d-4dfea54523e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0182bcc-841a-4c1a-bf7d-7087e061937c">
      <Terms xmlns="http://schemas.microsoft.com/office/infopath/2007/PartnerControls"/>
    </lcf76f155ced4ddcb4097134ff3c332f>
    <TaxCatchAll xmlns="3f1d1c1a-aaa6-4856-885d-4dfea54523eb" xsi:nil="true"/>
    <SharedWithUsers xmlns="3f1d1c1a-aaa6-4856-885d-4dfea54523eb">
      <UserInfo>
        <DisplayName>David Rardon</DisplayName>
        <AccountId>13</AccountId>
        <AccountType/>
      </UserInfo>
      <UserInfo>
        <DisplayName>Sofia Munoz</DisplayName>
        <AccountId>33</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CD0BD7-7ECA-4CDA-BA91-8448D8EA8086}">
  <ds:schemaRefs>
    <ds:schemaRef ds:uri="00182bcc-841a-4c1a-bf7d-7087e061937c"/>
    <ds:schemaRef ds:uri="3f1d1c1a-aaa6-4856-885d-4dfea54523e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08224DB-5A56-4312-A6E5-D8F7D8F3822D}">
  <ds:schemaRefs>
    <ds:schemaRef ds:uri="http://schemas.microsoft.com/office/2006/documentManagement/types"/>
    <ds:schemaRef ds:uri="http://purl.org/dc/terms/"/>
    <ds:schemaRef ds:uri="http://purl.org/dc/elements/1.1/"/>
    <ds:schemaRef ds:uri="http://www.w3.org/XML/1998/namespace"/>
    <ds:schemaRef ds:uri="http://purl.org/dc/dcmitype/"/>
    <ds:schemaRef ds:uri="http://schemas.microsoft.com/office/infopath/2007/PartnerControls"/>
    <ds:schemaRef ds:uri="http://schemas.microsoft.com/office/2006/metadata/properties"/>
    <ds:schemaRef ds:uri="http://schemas.openxmlformats.org/package/2006/metadata/core-properties"/>
    <ds:schemaRef ds:uri="3f1d1c1a-aaa6-4856-885d-4dfea54523eb"/>
    <ds:schemaRef ds:uri="00182bcc-841a-4c1a-bf7d-7087e061937c"/>
  </ds:schemaRefs>
</ds:datastoreItem>
</file>

<file path=customXml/itemProps3.xml><?xml version="1.0" encoding="utf-8"?>
<ds:datastoreItem xmlns:ds="http://schemas.openxmlformats.org/officeDocument/2006/customXml" ds:itemID="{0BF3B683-3079-4DE1-9290-A8F6DBD648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Rev 2024 Theme</Template>
  <TotalTime>0</TotalTime>
  <Words>935</Words>
  <Application>Microsoft Macintosh PowerPoint</Application>
  <PresentationFormat>Widescreen</PresentationFormat>
  <Paragraphs>100</Paragraphs>
  <Slides>9</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20" baseType="lpstr">
      <vt:lpstr>Aptos</vt:lpstr>
      <vt:lpstr>Arial</vt:lpstr>
      <vt:lpstr>Calibri</vt:lpstr>
      <vt:lpstr>Futura</vt:lpstr>
      <vt:lpstr>Futura Medium</vt:lpstr>
      <vt:lpstr>Helvetica Neue Medium</vt:lpstr>
      <vt:lpstr>Montserrat</vt:lpstr>
      <vt:lpstr>System Font Regular</vt:lpstr>
      <vt:lpstr>Verdana</vt:lpstr>
      <vt:lpstr>Rev 2024 Theme</vt:lpstr>
      <vt:lpstr>think-cell Slide</vt:lpstr>
      <vt:lpstr>Tarrant County Educator Data</vt:lpstr>
      <vt:lpstr>34% of Tarrant County Teachers in 2023 Hold Certifications Through Institutions of Higher Education, a 4 Percentage Point Increase from 2020</vt:lpstr>
      <vt:lpstr>Overall Tarrant Co. District Teachers Hold Certifications from Alternative and Institutions of Higher Education  in 2023</vt:lpstr>
      <vt:lpstr>69% of Tarrant County Beginner Teachers in 2023 Hold Certifications Through Institutions of Higher Education, a 20 Percentage Point Increase from 2020</vt:lpstr>
      <vt:lpstr>Overall Tarrant Co. District Beginner Teachers Hold Certifications from Institutions of Higher Education  in 2023</vt:lpstr>
      <vt:lpstr>A Higher Number of Beginner Teachers Hold a Certification from University of North Texas and University of Texas in Arlington Compared to Other IHEs</vt:lpstr>
      <vt:lpstr>In 2023, More Tarrant Co. Beginner Teachers and Non-First Year Teachers Hold Certifications from University of North Texas and University of Texas in Arlington Compared to Other IHEs</vt:lpstr>
      <vt:lpstr>APPENDIX</vt:lpstr>
      <vt:lpstr>Teacher Data Source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Gennie Balanon</dc:creator>
  <cp:lastModifiedBy>Emily Thornton</cp:lastModifiedBy>
  <cp:revision>1</cp:revision>
  <dcterms:created xsi:type="dcterms:W3CDTF">2024-01-10T16:25:09Z</dcterms:created>
  <dcterms:modified xsi:type="dcterms:W3CDTF">2024-08-28T15:19:07Z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2415200.00000000</vt:lpwstr>
  </property>
  <property fmtid="{D5CDD505-2E9C-101B-9397-08002B2CF9AE}" pid="3" name="ContentTypeId">
    <vt:lpwstr>0x01010074AB222A0C54F54DB75D0EEBBD682B4D</vt:lpwstr>
  </property>
  <property fmtid="{D5CDD505-2E9C-101B-9397-08002B2CF9AE}" pid="4" name="MediaServiceImageTags">
    <vt:lpwstr/>
  </property>
</Properties>
</file>